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6"/>
  </p:sldMasterIdLst>
  <p:notesMasterIdLst>
    <p:notesMasterId r:id="rId23"/>
  </p:notesMasterIdLst>
  <p:handoutMasterIdLst>
    <p:handoutMasterId r:id="rId24"/>
  </p:handoutMasterIdLst>
  <p:sldIdLst>
    <p:sldId id="257" r:id="rId7"/>
    <p:sldId id="258" r:id="rId8"/>
    <p:sldId id="259" r:id="rId9"/>
    <p:sldId id="265" r:id="rId10"/>
    <p:sldId id="268" r:id="rId11"/>
    <p:sldId id="260" r:id="rId12"/>
    <p:sldId id="261" r:id="rId13"/>
    <p:sldId id="267" r:id="rId14"/>
    <p:sldId id="263" r:id="rId15"/>
    <p:sldId id="264" r:id="rId16"/>
    <p:sldId id="271" r:id="rId17"/>
    <p:sldId id="272" r:id="rId18"/>
    <p:sldId id="273" r:id="rId19"/>
    <p:sldId id="274" r:id="rId20"/>
    <p:sldId id="269" r:id="rId21"/>
    <p:sldId id="270" r:id="rId22"/>
  </p:sldIdLst>
  <p:sldSz cx="9144000" cy="6858000" type="screen4x3"/>
  <p:notesSz cx="6743700" cy="9875838"/>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585A"/>
    <a:srgbClr val="D9640C"/>
    <a:srgbClr val="4460A5"/>
    <a:srgbClr val="779346"/>
    <a:srgbClr val="003883"/>
    <a:srgbClr val="FED0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2830" autoAdjust="0"/>
  </p:normalViewPr>
  <p:slideViewPr>
    <p:cSldViewPr>
      <p:cViewPr varScale="1">
        <p:scale>
          <a:sx n="116" d="100"/>
          <a:sy n="116" d="100"/>
        </p:scale>
        <p:origin x="14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774" y="-120"/>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895600" cy="514350"/>
          </a:xfrm>
          <a:prstGeom prst="rect">
            <a:avLst/>
          </a:prstGeom>
          <a:noFill/>
          <a:ln w="9525">
            <a:noFill/>
            <a:miter lim="800000"/>
            <a:headEnd/>
            <a:tailEnd/>
          </a:ln>
          <a:effectLst/>
        </p:spPr>
        <p:txBody>
          <a:bodyPr vert="horz" wrap="square" lIns="87664" tIns="43832" rIns="87664" bIns="43832" numCol="1" anchor="t" anchorCtr="0" compatLnSpc="1">
            <a:prstTxWarp prst="textNoShape">
              <a:avLst/>
            </a:prstTxWarp>
          </a:bodyPr>
          <a:lstStyle>
            <a:lvl1pPr defTabSz="876300">
              <a:defRPr sz="1200">
                <a:cs typeface="+mn-cs"/>
              </a:defRPr>
            </a:lvl1pPr>
          </a:lstStyle>
          <a:p>
            <a:pPr>
              <a:defRPr/>
            </a:pPr>
            <a:endParaRPr lang="fi-FI"/>
          </a:p>
        </p:txBody>
      </p:sp>
      <p:sp>
        <p:nvSpPr>
          <p:cNvPr id="57347" name="Rectangle 3"/>
          <p:cNvSpPr>
            <a:spLocks noGrp="1" noChangeArrowheads="1"/>
          </p:cNvSpPr>
          <p:nvPr>
            <p:ph type="dt" sz="quarter" idx="1"/>
          </p:nvPr>
        </p:nvSpPr>
        <p:spPr bwMode="auto">
          <a:xfrm>
            <a:off x="3836988" y="0"/>
            <a:ext cx="2894012" cy="514350"/>
          </a:xfrm>
          <a:prstGeom prst="rect">
            <a:avLst/>
          </a:prstGeom>
          <a:noFill/>
          <a:ln w="9525">
            <a:noFill/>
            <a:miter lim="800000"/>
            <a:headEnd/>
            <a:tailEnd/>
          </a:ln>
          <a:effectLst/>
        </p:spPr>
        <p:txBody>
          <a:bodyPr vert="horz" wrap="square" lIns="87664" tIns="43832" rIns="87664" bIns="43832" numCol="1" anchor="t" anchorCtr="0" compatLnSpc="1">
            <a:prstTxWarp prst="textNoShape">
              <a:avLst/>
            </a:prstTxWarp>
          </a:bodyPr>
          <a:lstStyle>
            <a:lvl1pPr algn="r" defTabSz="876300">
              <a:defRPr sz="1200">
                <a:cs typeface="+mn-cs"/>
              </a:defRPr>
            </a:lvl1pPr>
          </a:lstStyle>
          <a:p>
            <a:pPr>
              <a:defRPr/>
            </a:pPr>
            <a:endParaRPr lang="fi-FI"/>
          </a:p>
        </p:txBody>
      </p:sp>
      <p:sp>
        <p:nvSpPr>
          <p:cNvPr id="57348" name="Rectangle 4"/>
          <p:cNvSpPr>
            <a:spLocks noGrp="1" noChangeArrowheads="1"/>
          </p:cNvSpPr>
          <p:nvPr>
            <p:ph type="ftr" sz="quarter" idx="2"/>
          </p:nvPr>
        </p:nvSpPr>
        <p:spPr bwMode="auto">
          <a:xfrm>
            <a:off x="0" y="9412288"/>
            <a:ext cx="2895600" cy="441325"/>
          </a:xfrm>
          <a:prstGeom prst="rect">
            <a:avLst/>
          </a:prstGeom>
          <a:noFill/>
          <a:ln w="9525">
            <a:noFill/>
            <a:miter lim="800000"/>
            <a:headEnd/>
            <a:tailEnd/>
          </a:ln>
          <a:effectLst/>
        </p:spPr>
        <p:txBody>
          <a:bodyPr vert="horz" wrap="square" lIns="87664" tIns="43832" rIns="87664" bIns="43832" numCol="1" anchor="b" anchorCtr="0" compatLnSpc="1">
            <a:prstTxWarp prst="textNoShape">
              <a:avLst/>
            </a:prstTxWarp>
          </a:bodyPr>
          <a:lstStyle>
            <a:lvl1pPr defTabSz="876300">
              <a:defRPr sz="1200">
                <a:cs typeface="+mn-cs"/>
              </a:defRPr>
            </a:lvl1pPr>
          </a:lstStyle>
          <a:p>
            <a:pPr>
              <a:defRPr/>
            </a:pPr>
            <a:endParaRPr lang="fi-FI"/>
          </a:p>
        </p:txBody>
      </p:sp>
      <p:sp>
        <p:nvSpPr>
          <p:cNvPr id="57349" name="Rectangle 5"/>
          <p:cNvSpPr>
            <a:spLocks noGrp="1" noChangeArrowheads="1"/>
          </p:cNvSpPr>
          <p:nvPr>
            <p:ph type="sldNum" sz="quarter" idx="3"/>
          </p:nvPr>
        </p:nvSpPr>
        <p:spPr bwMode="auto">
          <a:xfrm>
            <a:off x="3836988" y="9412288"/>
            <a:ext cx="2894012" cy="441325"/>
          </a:xfrm>
          <a:prstGeom prst="rect">
            <a:avLst/>
          </a:prstGeom>
          <a:noFill/>
          <a:ln w="9525">
            <a:noFill/>
            <a:miter lim="800000"/>
            <a:headEnd/>
            <a:tailEnd/>
          </a:ln>
          <a:effectLst/>
        </p:spPr>
        <p:txBody>
          <a:bodyPr vert="horz" wrap="square" lIns="87664" tIns="43832" rIns="87664" bIns="43832" numCol="1" anchor="b" anchorCtr="0" compatLnSpc="1">
            <a:prstTxWarp prst="textNoShape">
              <a:avLst/>
            </a:prstTxWarp>
          </a:bodyPr>
          <a:lstStyle>
            <a:lvl1pPr algn="r" defTabSz="876300">
              <a:defRPr sz="1200">
                <a:cs typeface="+mn-cs"/>
              </a:defRPr>
            </a:lvl1pPr>
          </a:lstStyle>
          <a:p>
            <a:pPr>
              <a:defRPr/>
            </a:pPr>
            <a:fld id="{2F754090-24D9-44E7-A6E3-5C199100AA64}" type="slidenum">
              <a:rPr lang="fi-FI"/>
              <a:pPr>
                <a:defRPr/>
              </a:pPr>
              <a:t>‹#›</a:t>
            </a:fld>
            <a:endParaRPr lang="fi-FI"/>
          </a:p>
        </p:txBody>
      </p:sp>
    </p:spTree>
    <p:extLst>
      <p:ext uri="{BB962C8B-B14F-4D97-AF65-F5344CB8AC3E}">
        <p14:creationId xmlns:p14="http://schemas.microsoft.com/office/powerpoint/2010/main" val="2087095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defTabSz="949325">
              <a:defRPr sz="1200">
                <a:cs typeface="+mn-cs"/>
              </a:defRPr>
            </a:lvl1pPr>
          </a:lstStyle>
          <a:p>
            <a:pPr>
              <a:defRPr/>
            </a:pPr>
            <a:endParaRPr lang="fi-FI"/>
          </a:p>
        </p:txBody>
      </p:sp>
      <p:sp>
        <p:nvSpPr>
          <p:cNvPr id="18435"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defTabSz="949325">
              <a:defRPr sz="1200">
                <a:cs typeface="+mn-cs"/>
              </a:defRPr>
            </a:lvl1pPr>
          </a:lstStyle>
          <a:p>
            <a:pPr>
              <a:defRPr/>
            </a:pPr>
            <a:endParaRPr lang="fi-FI"/>
          </a:p>
        </p:txBody>
      </p:sp>
      <p:sp>
        <p:nvSpPr>
          <p:cNvPr id="43012" name="Rectangle 4"/>
          <p:cNvSpPr>
            <a:spLocks noGrp="1" noRot="1" noChangeAspect="1" noChangeArrowheads="1" noTextEdit="1"/>
          </p:cNvSpPr>
          <p:nvPr>
            <p:ph type="sldImg" idx="2"/>
          </p:nvPr>
        </p:nvSpPr>
        <p:spPr bwMode="auto">
          <a:xfrm>
            <a:off x="869950" y="768350"/>
            <a:ext cx="4940300" cy="370363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18438"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defTabSz="949325">
              <a:defRPr sz="1200">
                <a:cs typeface="+mn-cs"/>
              </a:defRPr>
            </a:lvl1pPr>
          </a:lstStyle>
          <a:p>
            <a:pPr>
              <a:defRPr/>
            </a:pPr>
            <a:endParaRPr lang="fi-FI"/>
          </a:p>
        </p:txBody>
      </p:sp>
      <p:sp>
        <p:nvSpPr>
          <p:cNvPr id="18439"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defTabSz="949325">
              <a:defRPr sz="1200">
                <a:cs typeface="+mn-cs"/>
              </a:defRPr>
            </a:lvl1pPr>
          </a:lstStyle>
          <a:p>
            <a:pPr>
              <a:defRPr/>
            </a:pPr>
            <a:fld id="{4E993B88-ACB1-409A-B0AC-4855D2F76EC7}" type="slidenum">
              <a:rPr lang="fi-FI"/>
              <a:pPr>
                <a:defRPr/>
              </a:pPr>
              <a:t>‹#›</a:t>
            </a:fld>
            <a:endParaRPr lang="fi-FI"/>
          </a:p>
        </p:txBody>
      </p:sp>
    </p:spTree>
    <p:extLst>
      <p:ext uri="{BB962C8B-B14F-4D97-AF65-F5344CB8AC3E}">
        <p14:creationId xmlns:p14="http://schemas.microsoft.com/office/powerpoint/2010/main" val="234373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oitusdia">
    <p:bg>
      <p:bgRef idx="1001">
        <a:schemeClr val="bg1"/>
      </p:bgRef>
    </p:bg>
    <p:spTree>
      <p:nvGrpSpPr>
        <p:cNvPr id="1" name=""/>
        <p:cNvGrpSpPr/>
        <p:nvPr/>
      </p:nvGrpSpPr>
      <p:grpSpPr>
        <a:xfrm>
          <a:off x="0" y="0"/>
          <a:ext cx="0" cy="0"/>
          <a:chOff x="0" y="0"/>
          <a:chExt cx="0" cy="0"/>
        </a:xfrm>
      </p:grpSpPr>
      <p:grpSp>
        <p:nvGrpSpPr>
          <p:cNvPr id="23" name="Group 24"/>
          <p:cNvGrpSpPr>
            <a:grpSpLocks noChangeAspect="1"/>
          </p:cNvGrpSpPr>
          <p:nvPr userDrawn="1"/>
        </p:nvGrpSpPr>
        <p:grpSpPr bwMode="auto">
          <a:xfrm>
            <a:off x="-900608" y="141288"/>
            <a:ext cx="2487613" cy="6619875"/>
            <a:chOff x="-320" y="89"/>
            <a:chExt cx="1567" cy="4170"/>
          </a:xfrm>
        </p:grpSpPr>
        <p:sp>
          <p:nvSpPr>
            <p:cNvPr id="24" name="AutoShape 23"/>
            <p:cNvSpPr>
              <a:spLocks noChangeAspect="1" noChangeArrowheads="1" noTextEdit="1"/>
            </p:cNvSpPr>
            <p:nvPr userDrawn="1"/>
          </p:nvSpPr>
          <p:spPr bwMode="auto">
            <a:xfrm>
              <a:off x="-320" y="89"/>
              <a:ext cx="1567" cy="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1049"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 y="86"/>
              <a:ext cx="1012" cy="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Otsikko 6"/>
          <p:cNvSpPr>
            <a:spLocks noGrp="1"/>
          </p:cNvSpPr>
          <p:nvPr>
            <p:ph type="title" hasCustomPrompt="1"/>
          </p:nvPr>
        </p:nvSpPr>
        <p:spPr>
          <a:xfrm>
            <a:off x="1691680" y="1988840"/>
            <a:ext cx="6840760" cy="1584176"/>
          </a:xfrm>
          <a:prstGeom prst="rect">
            <a:avLst/>
          </a:prstGeom>
        </p:spPr>
        <p:txBody>
          <a:bodyPr/>
          <a:lstStyle>
            <a:lvl1pPr algn="ctr">
              <a:defRPr sz="3600" b="1" baseline="0">
                <a:solidFill>
                  <a:schemeClr val="tx1"/>
                </a:solidFill>
                <a:latin typeface="Calibri" pitchFamily="34" charset="0"/>
                <a:cs typeface="Calibri" pitchFamily="34" charset="0"/>
              </a:defRPr>
            </a:lvl1pPr>
          </a:lstStyle>
          <a:p>
            <a:r>
              <a:rPr lang="fi-FI" noProof="0" dirty="0" smtClean="0"/>
              <a:t>Lisää otsikko napsauttamalla</a:t>
            </a:r>
            <a:endParaRPr lang="fi-FI" noProof="0" dirty="0"/>
          </a:p>
        </p:txBody>
      </p:sp>
      <p:sp>
        <p:nvSpPr>
          <p:cNvPr id="7" name="Tekstin paikkamerkki 16"/>
          <p:cNvSpPr>
            <a:spLocks noGrp="1"/>
          </p:cNvSpPr>
          <p:nvPr>
            <p:ph type="body" sz="quarter" idx="10" hasCustomPrompt="1"/>
          </p:nvPr>
        </p:nvSpPr>
        <p:spPr>
          <a:xfrm>
            <a:off x="1691680" y="3933056"/>
            <a:ext cx="6768752" cy="1584176"/>
          </a:xfrm>
          <a:prstGeom prst="rect">
            <a:avLst/>
          </a:prstGeom>
        </p:spPr>
        <p:txBody>
          <a:bodyPr/>
          <a:lstStyle>
            <a:lvl1pPr algn="ctr">
              <a:buClr>
                <a:schemeClr val="accent6"/>
              </a:buClr>
              <a:buFont typeface="Wingdings" pitchFamily="2" charset="2"/>
              <a:buNone/>
              <a:defRPr sz="2400" baseline="0">
                <a:solidFill>
                  <a:schemeClr val="tx1"/>
                </a:solidFill>
                <a:latin typeface="Calibri" pitchFamily="34" charset="0"/>
                <a:cs typeface="Calibri" pitchFamily="34" charset="0"/>
              </a:defRPr>
            </a:lvl1pPr>
          </a:lstStyle>
          <a:p>
            <a:pPr lvl="0"/>
            <a:r>
              <a:rPr lang="fi-FI" dirty="0" smtClean="0"/>
              <a:t>Lisää alaotsikko napsauttamalla</a:t>
            </a:r>
            <a:endParaRPr lang="sv-SE" dirty="0" smtClean="0"/>
          </a:p>
        </p:txBody>
      </p:sp>
      <p:pic>
        <p:nvPicPr>
          <p:cNvPr id="11265" name="Kuva 3"/>
          <p:cNvPicPr>
            <a:picLocks noChangeAspect="1" noChangeArrowheads="1"/>
          </p:cNvPicPr>
          <p:nvPr userDrawn="1"/>
        </p:nvPicPr>
        <p:blipFill>
          <a:blip r:embed="rId3" cstate="print"/>
          <a:srcRect/>
          <a:stretch>
            <a:fillRect/>
          </a:stretch>
        </p:blipFill>
        <p:spPr bwMode="auto">
          <a:xfrm>
            <a:off x="3554511" y="6093296"/>
            <a:ext cx="3033713" cy="673100"/>
          </a:xfrm>
          <a:prstGeom prst="rect">
            <a:avLst/>
          </a:prstGeom>
          <a:noFill/>
        </p:spPr>
      </p:pic>
      <p:sp>
        <p:nvSpPr>
          <p:cNvPr id="8" name="Suorakulmio 7"/>
          <p:cNvSpPr/>
          <p:nvPr userDrawn="1"/>
        </p:nvSpPr>
        <p:spPr>
          <a:xfrm>
            <a:off x="8388424" y="6381328"/>
            <a:ext cx="75557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6" name="Otsikko 6"/>
          <p:cNvSpPr>
            <a:spLocks noGrp="1"/>
          </p:cNvSpPr>
          <p:nvPr>
            <p:ph type="title" hasCustomPrompt="1"/>
          </p:nvPr>
        </p:nvSpPr>
        <p:spPr>
          <a:xfrm>
            <a:off x="827584" y="692696"/>
            <a:ext cx="8064896" cy="642942"/>
          </a:xfrm>
          <a:prstGeom prst="rect">
            <a:avLst/>
          </a:prstGeom>
        </p:spPr>
        <p:txBody>
          <a:bodyPr/>
          <a:lstStyle>
            <a:lvl1pPr>
              <a:defRPr sz="3000" b="1" baseline="0">
                <a:solidFill>
                  <a:srgbClr val="D9640C"/>
                </a:solidFill>
                <a:latin typeface="Calibri" pitchFamily="34" charset="0"/>
                <a:cs typeface="Calibri" pitchFamily="34" charset="0"/>
              </a:defRPr>
            </a:lvl1pPr>
          </a:lstStyle>
          <a:p>
            <a:r>
              <a:rPr lang="fi-FI" noProof="0" dirty="0" smtClean="0"/>
              <a:t>Lisää otsikko napsauttamalla</a:t>
            </a:r>
            <a:endParaRPr lang="fi-FI" noProof="0" dirty="0"/>
          </a:p>
        </p:txBody>
      </p:sp>
      <p:sp>
        <p:nvSpPr>
          <p:cNvPr id="7" name="Tekstin paikkamerkki 16"/>
          <p:cNvSpPr>
            <a:spLocks noGrp="1"/>
          </p:cNvSpPr>
          <p:nvPr>
            <p:ph type="body" sz="quarter" idx="10" hasCustomPrompt="1"/>
          </p:nvPr>
        </p:nvSpPr>
        <p:spPr>
          <a:xfrm>
            <a:off x="1109786" y="1700808"/>
            <a:ext cx="7782694" cy="4320480"/>
          </a:xfrm>
          <a:prstGeom prst="rect">
            <a:avLst/>
          </a:prstGeom>
        </p:spPr>
        <p:txBody>
          <a:bodyPr/>
          <a:lstStyle>
            <a:lvl1pPr>
              <a:buClr>
                <a:srgbClr val="58585A"/>
              </a:buClr>
              <a:buFont typeface="Wingdings" pitchFamily="2" charset="2"/>
              <a:buChar char="§"/>
              <a:defRPr sz="2400" baseline="0">
                <a:solidFill>
                  <a:schemeClr val="tx1"/>
                </a:solidFill>
                <a:latin typeface="Calibri" pitchFamily="34" charset="0"/>
                <a:cs typeface="Calibri" pitchFamily="34" charset="0"/>
              </a:defRPr>
            </a:lvl1pPr>
            <a:lvl2pPr>
              <a:buClr>
                <a:srgbClr val="58585A"/>
              </a:buClr>
              <a:defRPr sz="2200" baseline="0"/>
            </a:lvl2pPr>
            <a:lvl3pPr>
              <a:buClr>
                <a:srgbClr val="58585A"/>
              </a:buClr>
              <a:defRPr sz="2200"/>
            </a:lvl3pPr>
            <a:lvl4pPr>
              <a:buClr>
                <a:srgbClr val="58585A"/>
              </a:buClr>
              <a:defRPr sz="2200" baseline="0"/>
            </a:lvl4pPr>
            <a:lvl5pPr>
              <a:buClr>
                <a:srgbClr val="58585A"/>
              </a:buClr>
              <a:defRPr sz="2200"/>
            </a:lvl5pPr>
            <a:lvl6pPr>
              <a:buClr>
                <a:srgbClr val="58585A"/>
              </a:buClr>
              <a:defRPr sz="2200"/>
            </a:lvl6pPr>
            <a:lvl7pPr>
              <a:buClr>
                <a:srgbClr val="58585A"/>
              </a:buClr>
              <a:defRPr sz="2200"/>
            </a:lvl7pPr>
            <a:lvl8pPr>
              <a:buClr>
                <a:srgbClr val="58585A"/>
              </a:buClr>
              <a:defRPr/>
            </a:lvl8pPr>
            <a:lvl9pPr>
              <a:buClr>
                <a:srgbClr val="58585A"/>
              </a:buClr>
              <a:defRPr/>
            </a:lvl9pPr>
          </a:lstStyle>
          <a:p>
            <a:pPr lvl="0"/>
            <a:r>
              <a:rPr lang="fi-FI" noProof="0" dirty="0" smtClean="0"/>
              <a:t>Lisää tekstiä napsauttamalla</a:t>
            </a:r>
          </a:p>
          <a:p>
            <a:pPr lvl="1"/>
            <a:r>
              <a:rPr lang="fi-FI" noProof="0" dirty="0" smtClean="0"/>
              <a:t>Toinen taso</a:t>
            </a:r>
          </a:p>
          <a:p>
            <a:pPr lvl="2"/>
            <a:r>
              <a:rPr lang="fi-FI" noProof="0" dirty="0" smtClean="0"/>
              <a:t>Kolmas taso</a:t>
            </a:r>
          </a:p>
          <a:p>
            <a:pPr lvl="3"/>
            <a:r>
              <a:rPr lang="fi-FI" noProof="0" dirty="0" smtClean="0"/>
              <a:t>Neljäs taso</a:t>
            </a:r>
          </a:p>
          <a:p>
            <a:pPr lvl="4"/>
            <a:r>
              <a:rPr lang="fi-FI" noProof="0" dirty="0" smtClean="0"/>
              <a:t>Viides taso</a:t>
            </a:r>
          </a:p>
          <a:p>
            <a:pPr lvl="5"/>
            <a:r>
              <a:rPr lang="fi-FI" noProof="0" dirty="0" smtClean="0"/>
              <a:t>as</a:t>
            </a:r>
          </a:p>
          <a:p>
            <a:pPr lvl="6"/>
            <a:r>
              <a:rPr lang="fi-FI" noProof="0" dirty="0" smtClean="0"/>
              <a:t>as</a:t>
            </a:r>
          </a:p>
          <a:p>
            <a:pPr lvl="7"/>
            <a:r>
              <a:rPr lang="fi-FI" noProof="0" dirty="0" smtClean="0"/>
              <a:t>as</a:t>
            </a:r>
          </a:p>
          <a:p>
            <a:pPr lvl="8"/>
            <a:r>
              <a:rPr lang="fi-FI" noProof="0" dirty="0" smtClean="0"/>
              <a:t>as</a:t>
            </a:r>
          </a:p>
          <a:p>
            <a:pPr lvl="8"/>
            <a:endParaRPr lang="fi-FI" noProof="0" dirty="0" smtClean="0"/>
          </a:p>
        </p:txBody>
      </p:sp>
      <p:pic>
        <p:nvPicPr>
          <p:cNvPr id="11" name="Kuva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92248"/>
            <a:ext cx="3096344" cy="377112"/>
          </a:xfrm>
          <a:prstGeom prst="rect">
            <a:avLst/>
          </a:prstGeom>
        </p:spPr>
      </p:pic>
      <p:grpSp>
        <p:nvGrpSpPr>
          <p:cNvPr id="15" name="Group 24"/>
          <p:cNvGrpSpPr>
            <a:grpSpLocks noChangeAspect="1"/>
          </p:cNvGrpSpPr>
          <p:nvPr userDrawn="1"/>
        </p:nvGrpSpPr>
        <p:grpSpPr bwMode="auto">
          <a:xfrm>
            <a:off x="-181154" y="101956"/>
            <a:ext cx="708865" cy="1886386"/>
            <a:chOff x="-320" y="89"/>
            <a:chExt cx="1567" cy="4170"/>
          </a:xfrm>
        </p:grpSpPr>
        <p:sp>
          <p:nvSpPr>
            <p:cNvPr id="16" name="AutoShape 23"/>
            <p:cNvSpPr>
              <a:spLocks noChangeAspect="1" noChangeArrowheads="1" noTextEdit="1"/>
            </p:cNvSpPr>
            <p:nvPr userDrawn="1"/>
          </p:nvSpPr>
          <p:spPr bwMode="auto">
            <a:xfrm>
              <a:off x="-320" y="89"/>
              <a:ext cx="1567" cy="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17" name="Picture 2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 y="86"/>
              <a:ext cx="1012" cy="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Päivämäärän paikkamerkki 9"/>
          <p:cNvSpPr>
            <a:spLocks noGrp="1"/>
          </p:cNvSpPr>
          <p:nvPr>
            <p:ph type="dt" sz="half" idx="11"/>
          </p:nvPr>
        </p:nvSpPr>
        <p:spPr/>
        <p:txBody>
          <a:bodyPr/>
          <a:lstStyle/>
          <a:p>
            <a:r>
              <a:rPr lang="fi-FI" smtClean="0"/>
              <a:t>pp.kk.vvvv</a:t>
            </a:r>
            <a:endParaRPr lang="fi-FI" dirty="0"/>
          </a:p>
        </p:txBody>
      </p:sp>
      <p:sp>
        <p:nvSpPr>
          <p:cNvPr id="12" name="Alatunnisteen paikkamerkki 11"/>
          <p:cNvSpPr>
            <a:spLocks noGrp="1"/>
          </p:cNvSpPr>
          <p:nvPr>
            <p:ph type="ftr" sz="quarter" idx="12"/>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kaksi palstaa">
    <p:spTree>
      <p:nvGrpSpPr>
        <p:cNvPr id="1" name=""/>
        <p:cNvGrpSpPr/>
        <p:nvPr/>
      </p:nvGrpSpPr>
      <p:grpSpPr>
        <a:xfrm>
          <a:off x="0" y="0"/>
          <a:ext cx="0" cy="0"/>
          <a:chOff x="0" y="0"/>
          <a:chExt cx="0" cy="0"/>
        </a:xfrm>
      </p:grpSpPr>
      <p:sp>
        <p:nvSpPr>
          <p:cNvPr id="6" name="Tekstin paikkamerkki 2"/>
          <p:cNvSpPr>
            <a:spLocks noGrp="1"/>
          </p:cNvSpPr>
          <p:nvPr>
            <p:ph type="body" idx="1" hasCustomPrompt="1"/>
          </p:nvPr>
        </p:nvSpPr>
        <p:spPr>
          <a:xfrm>
            <a:off x="1111052" y="1628800"/>
            <a:ext cx="3820988" cy="704850"/>
          </a:xfrm>
          <a:prstGeom prst="rect">
            <a:avLst/>
          </a:prstGeom>
        </p:spPr>
        <p:txBody>
          <a:bodyPr anchor="b"/>
          <a:lstStyle>
            <a:lvl1pPr marL="0" indent="0">
              <a:buNone/>
              <a:defRPr sz="24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Lisää otsikko napsauttamalla</a:t>
            </a:r>
          </a:p>
        </p:txBody>
      </p:sp>
      <p:sp>
        <p:nvSpPr>
          <p:cNvPr id="7" name="Sisällön paikkamerkki 3"/>
          <p:cNvSpPr>
            <a:spLocks noGrp="1"/>
          </p:cNvSpPr>
          <p:nvPr>
            <p:ph sz="half" idx="2" hasCustomPrompt="1"/>
          </p:nvPr>
        </p:nvSpPr>
        <p:spPr>
          <a:xfrm>
            <a:off x="1111052" y="2332031"/>
            <a:ext cx="3820988" cy="3833447"/>
          </a:xfrm>
          <a:prstGeom prst="rect">
            <a:avLst/>
          </a:prstGeom>
        </p:spPr>
        <p:txBody>
          <a:bodyPr/>
          <a:lstStyle>
            <a:lvl1pPr>
              <a:buClr>
                <a:srgbClr val="58585A"/>
              </a:buClr>
              <a:defRPr sz="2000">
                <a:latin typeface="Calibri" pitchFamily="34" charset="0"/>
                <a:cs typeface="Calibri" pitchFamily="34" charset="0"/>
              </a:defRPr>
            </a:lvl1pPr>
            <a:lvl2pPr>
              <a:buClr>
                <a:srgbClr val="58585A"/>
              </a:buClr>
              <a:defRPr sz="1800">
                <a:latin typeface="Calibri" pitchFamily="34" charset="0"/>
                <a:cs typeface="Calibri" pitchFamily="34" charset="0"/>
              </a:defRPr>
            </a:lvl2pPr>
            <a:lvl3pPr>
              <a:buClr>
                <a:srgbClr val="58585A"/>
              </a:buClr>
              <a:defRPr sz="1600">
                <a:latin typeface="Calibri" pitchFamily="34" charset="0"/>
                <a:cs typeface="Calibri" pitchFamily="34" charset="0"/>
              </a:defRPr>
            </a:lvl3pPr>
            <a:lvl4pPr>
              <a:buClr>
                <a:srgbClr val="58585A"/>
              </a:buClr>
              <a:defRPr sz="1600">
                <a:latin typeface="Calibri" pitchFamily="34" charset="0"/>
                <a:cs typeface="Calibri" pitchFamily="34" charset="0"/>
              </a:defRPr>
            </a:lvl4pPr>
            <a:lvl5pPr>
              <a:buClr>
                <a:srgbClr val="58585A"/>
              </a:buClr>
              <a:defRPr sz="1600">
                <a:latin typeface="Calibri" pitchFamily="34" charset="0"/>
                <a:cs typeface="Calibri" pitchFamily="34" charset="0"/>
              </a:defRPr>
            </a:lvl5pPr>
            <a:lvl6pPr>
              <a:buClr>
                <a:srgbClr val="58585A"/>
              </a:buClr>
              <a:defRPr sz="1600"/>
            </a:lvl6pPr>
            <a:lvl7pPr>
              <a:buClr>
                <a:srgbClr val="58585A"/>
              </a:buClr>
              <a:defRPr sz="1600"/>
            </a:lvl7pPr>
            <a:lvl8pPr>
              <a:buClr>
                <a:srgbClr val="58585A"/>
              </a:buClr>
              <a:defRPr sz="1600"/>
            </a:lvl8pPr>
            <a:lvl9pPr>
              <a:buClr>
                <a:srgbClr val="58585A"/>
              </a:buClr>
              <a:defRPr sz="1600"/>
            </a:lvl9pPr>
          </a:lstStyle>
          <a:p>
            <a:pPr lvl="0"/>
            <a:r>
              <a:rPr lang="fi-FI" dirty="0" smtClean="0"/>
              <a:t>Lisää tekstiä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8" name="Tekstin paikkamerkki 4"/>
          <p:cNvSpPr>
            <a:spLocks noGrp="1"/>
          </p:cNvSpPr>
          <p:nvPr>
            <p:ph type="body" sz="quarter" idx="3" hasCustomPrompt="1"/>
          </p:nvPr>
        </p:nvSpPr>
        <p:spPr>
          <a:xfrm>
            <a:off x="5076056" y="1630115"/>
            <a:ext cx="3816425" cy="704850"/>
          </a:xfrm>
          <a:prstGeom prst="rect">
            <a:avLst/>
          </a:prstGeom>
        </p:spPr>
        <p:txBody>
          <a:bodyPr anchor="b"/>
          <a:lstStyle>
            <a:lvl1pPr marL="0" indent="0">
              <a:buNone/>
              <a:defRPr sz="2400" b="1" baseline="0">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Lisää otsikko napsauttamalla</a:t>
            </a:r>
          </a:p>
        </p:txBody>
      </p:sp>
      <p:sp>
        <p:nvSpPr>
          <p:cNvPr id="9" name="Sisällön paikkamerkki 5"/>
          <p:cNvSpPr>
            <a:spLocks noGrp="1"/>
          </p:cNvSpPr>
          <p:nvPr>
            <p:ph sz="quarter" idx="4" hasCustomPrompt="1"/>
          </p:nvPr>
        </p:nvSpPr>
        <p:spPr>
          <a:xfrm>
            <a:off x="5076056" y="2334965"/>
            <a:ext cx="3816424" cy="3830339"/>
          </a:xfrm>
          <a:prstGeom prst="rect">
            <a:avLst/>
          </a:prstGeom>
        </p:spPr>
        <p:txBody>
          <a:bodyPr/>
          <a:lstStyle>
            <a:lvl1pPr marL="342900" marR="0" indent="-342900" algn="l" defTabSz="914400" rtl="0" eaLnBrk="0" fontAlgn="base" latinLnBrk="0" hangingPunct="0">
              <a:lnSpc>
                <a:spcPct val="100000"/>
              </a:lnSpc>
              <a:spcBef>
                <a:spcPct val="20000"/>
              </a:spcBef>
              <a:spcAft>
                <a:spcPct val="0"/>
              </a:spcAft>
              <a:buClr>
                <a:srgbClr val="58585A"/>
              </a:buClr>
              <a:buSzPct val="150000"/>
              <a:buFont typeface="Wingdings" pitchFamily="2" charset="2"/>
              <a:buChar char="§"/>
              <a:tabLst/>
              <a:defRPr sz="2000">
                <a:latin typeface="Calibri" pitchFamily="34" charset="0"/>
                <a:cs typeface="Calibri" pitchFamily="34" charset="0"/>
              </a:defRPr>
            </a:lvl1pPr>
            <a:lvl2pPr>
              <a:buClr>
                <a:srgbClr val="58585A"/>
              </a:buClr>
              <a:defRPr sz="1800">
                <a:latin typeface="Calibri" pitchFamily="34" charset="0"/>
                <a:cs typeface="Calibri" pitchFamily="34" charset="0"/>
              </a:defRPr>
            </a:lvl2pPr>
            <a:lvl3pPr>
              <a:buClr>
                <a:srgbClr val="58585A"/>
              </a:buClr>
              <a:defRPr sz="1600">
                <a:latin typeface="Calibri" pitchFamily="34" charset="0"/>
                <a:cs typeface="Calibri" pitchFamily="34" charset="0"/>
              </a:defRPr>
            </a:lvl3pPr>
            <a:lvl4pPr>
              <a:buClr>
                <a:srgbClr val="58585A"/>
              </a:buClr>
              <a:defRPr sz="1600">
                <a:latin typeface="Calibri" pitchFamily="34" charset="0"/>
                <a:cs typeface="Calibri" pitchFamily="34" charset="0"/>
              </a:defRPr>
            </a:lvl4pPr>
            <a:lvl5pPr>
              <a:buClr>
                <a:srgbClr val="58585A"/>
              </a:buClr>
              <a:defRPr sz="1600">
                <a:latin typeface="Calibri" pitchFamily="34" charset="0"/>
                <a:cs typeface="Calibri" pitchFamily="34" charset="0"/>
              </a:defRPr>
            </a:lvl5pPr>
            <a:lvl6pPr>
              <a:buClr>
                <a:srgbClr val="58585A"/>
              </a:buClr>
              <a:defRPr sz="1600"/>
            </a:lvl6pPr>
            <a:lvl7pPr>
              <a:buClr>
                <a:srgbClr val="58585A"/>
              </a:buClr>
              <a:defRPr sz="1600"/>
            </a:lvl7pPr>
            <a:lvl8pPr>
              <a:buClr>
                <a:srgbClr val="58585A"/>
              </a:buClr>
              <a:defRPr sz="1600"/>
            </a:lvl8pPr>
            <a:lvl9pPr>
              <a:buClr>
                <a:srgbClr val="58585A"/>
              </a:buClr>
              <a:defRPr sz="1600"/>
            </a:lvl9pPr>
          </a:lstStyle>
          <a:p>
            <a:pPr marL="342900" marR="0" lvl="0" indent="-342900" algn="l" defTabSz="914400" rtl="0" eaLnBrk="0" fontAlgn="base" latinLnBrk="0" hangingPunct="0">
              <a:lnSpc>
                <a:spcPct val="100000"/>
              </a:lnSpc>
              <a:spcBef>
                <a:spcPct val="20000"/>
              </a:spcBef>
              <a:spcAft>
                <a:spcPct val="0"/>
              </a:spcAft>
              <a:buClr>
                <a:schemeClr val="tx2"/>
              </a:buClr>
              <a:buSzPct val="150000"/>
              <a:buFont typeface="Wingdings" pitchFamily="2" charset="2"/>
              <a:buChar char="§"/>
              <a:tabLst/>
              <a:defRPr/>
            </a:pPr>
            <a:r>
              <a:rPr lang="fi-FI" dirty="0" smtClean="0"/>
              <a:t>Lisää tekstiä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2" name="Otsikko 6"/>
          <p:cNvSpPr>
            <a:spLocks noGrp="1"/>
          </p:cNvSpPr>
          <p:nvPr>
            <p:ph type="title" hasCustomPrompt="1"/>
          </p:nvPr>
        </p:nvSpPr>
        <p:spPr>
          <a:xfrm>
            <a:off x="827584" y="692696"/>
            <a:ext cx="8064896" cy="642942"/>
          </a:xfrm>
          <a:prstGeom prst="rect">
            <a:avLst/>
          </a:prstGeom>
        </p:spPr>
        <p:txBody>
          <a:bodyPr/>
          <a:lstStyle>
            <a:lvl1pPr>
              <a:defRPr sz="3000" b="1" baseline="0">
                <a:solidFill>
                  <a:srgbClr val="D9640C"/>
                </a:solidFill>
                <a:latin typeface="Calibri" pitchFamily="34" charset="0"/>
                <a:cs typeface="Calibri" pitchFamily="34" charset="0"/>
              </a:defRPr>
            </a:lvl1pPr>
          </a:lstStyle>
          <a:p>
            <a:r>
              <a:rPr lang="fi-FI" noProof="0" dirty="0" smtClean="0"/>
              <a:t>Lisää otsikko napsauttamalla</a:t>
            </a:r>
            <a:endParaRPr lang="fi-FI" noProof="0" dirty="0"/>
          </a:p>
        </p:txBody>
      </p:sp>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92248"/>
            <a:ext cx="3096344" cy="377112"/>
          </a:xfrm>
          <a:prstGeom prst="rect">
            <a:avLst/>
          </a:prstGeom>
        </p:spPr>
      </p:pic>
      <p:grpSp>
        <p:nvGrpSpPr>
          <p:cNvPr id="16" name="Group 24"/>
          <p:cNvGrpSpPr>
            <a:grpSpLocks noChangeAspect="1"/>
          </p:cNvGrpSpPr>
          <p:nvPr userDrawn="1"/>
        </p:nvGrpSpPr>
        <p:grpSpPr bwMode="auto">
          <a:xfrm>
            <a:off x="-181154" y="101956"/>
            <a:ext cx="708865" cy="1886386"/>
            <a:chOff x="-320" y="89"/>
            <a:chExt cx="1567" cy="4170"/>
          </a:xfrm>
        </p:grpSpPr>
        <p:sp>
          <p:nvSpPr>
            <p:cNvPr id="17" name="AutoShape 23"/>
            <p:cNvSpPr>
              <a:spLocks noChangeAspect="1" noChangeArrowheads="1" noTextEdit="1"/>
            </p:cNvSpPr>
            <p:nvPr userDrawn="1"/>
          </p:nvSpPr>
          <p:spPr bwMode="auto">
            <a:xfrm>
              <a:off x="-320" y="89"/>
              <a:ext cx="1567" cy="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18" name="Picture 2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 y="86"/>
              <a:ext cx="1012" cy="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Päivämäärän paikkamerkki 18"/>
          <p:cNvSpPr>
            <a:spLocks noGrp="1"/>
          </p:cNvSpPr>
          <p:nvPr>
            <p:ph type="dt" sz="half" idx="10"/>
          </p:nvPr>
        </p:nvSpPr>
        <p:spPr/>
        <p:txBody>
          <a:bodyPr/>
          <a:lstStyle/>
          <a:p>
            <a:r>
              <a:rPr lang="fi-FI" smtClean="0"/>
              <a:t>pp.kk.vvvv</a:t>
            </a:r>
            <a:endParaRPr lang="fi-FI" dirty="0"/>
          </a:p>
        </p:txBody>
      </p:sp>
      <p:sp>
        <p:nvSpPr>
          <p:cNvPr id="20" name="Alatunnisteen paikkamerkki 19"/>
          <p:cNvSpPr>
            <a:spLocks noGrp="1"/>
          </p:cNvSpPr>
          <p:nvPr>
            <p:ph type="ftr" sz="quarter" idx="11"/>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taulukko">
    <p:spTree>
      <p:nvGrpSpPr>
        <p:cNvPr id="1" name=""/>
        <p:cNvGrpSpPr/>
        <p:nvPr/>
      </p:nvGrpSpPr>
      <p:grpSpPr>
        <a:xfrm>
          <a:off x="0" y="0"/>
          <a:ext cx="0" cy="0"/>
          <a:chOff x="0" y="0"/>
          <a:chExt cx="0" cy="0"/>
        </a:xfrm>
      </p:grpSpPr>
      <p:graphicFrame>
        <p:nvGraphicFramePr>
          <p:cNvPr id="7" name="Sisällön paikkamerkki 6"/>
          <p:cNvGraphicFramePr>
            <a:graphicFrameLocks/>
          </p:cNvGraphicFramePr>
          <p:nvPr userDrawn="1"/>
        </p:nvGraphicFramePr>
        <p:xfrm>
          <a:off x="1080056" y="1555813"/>
          <a:ext cx="7848873" cy="4537483"/>
        </p:xfrm>
        <a:graphic>
          <a:graphicData uri="http://schemas.openxmlformats.org/drawingml/2006/table">
            <a:tbl>
              <a:tblPr firstRow="1" bandRow="1">
                <a:tableStyleId>{912C8C85-51F0-491E-9774-3900AFEF0FD7}</a:tableStyleId>
              </a:tblPr>
              <a:tblGrid>
                <a:gridCol w="2615644"/>
                <a:gridCol w="2603500"/>
                <a:gridCol w="2629729"/>
              </a:tblGrid>
              <a:tr h="413580">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003883"/>
                    </a:solid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779346"/>
                    </a:solidFill>
                  </a:tcPr>
                </a:tc>
                <a:tc>
                  <a:txBody>
                    <a:bodyPr/>
                    <a:lstStyle/>
                    <a:p>
                      <a:endParaRPr lang="fi-FI"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D9640C"/>
                    </a:solidFill>
                  </a:tcPr>
                </a:tc>
              </a:tr>
              <a:tr h="4123903">
                <a:tc>
                  <a:txBody>
                    <a:bodyPr/>
                    <a:lstStyle/>
                    <a:p>
                      <a:endParaRPr lang="fi-FI" sz="1400" dirty="0">
                        <a:solidFill>
                          <a:schemeClr val="tx2">
                            <a:lumMod val="50000"/>
                          </a:schemeClr>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66700" lvl="0" indent="-266700" defTabSz="1042988" eaLnBrk="0" hangingPunct="0">
                        <a:spcBef>
                          <a:spcPct val="20000"/>
                        </a:spcBef>
                        <a:buClr>
                          <a:schemeClr val="tx2"/>
                        </a:buClr>
                        <a:buSzPct val="150000"/>
                        <a:buFont typeface="Wingdings" pitchFamily="2" charset="2"/>
                        <a:buNone/>
                        <a:defRPr/>
                      </a:pPr>
                      <a:endParaRPr lang="fi-FI" sz="1400" dirty="0">
                        <a:solidFill>
                          <a:schemeClr val="tx2">
                            <a:lumMod val="50000"/>
                          </a:schemeClr>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i-FI" sz="1400" dirty="0" smtClean="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 name="Tekstin paikkamerkki 16"/>
          <p:cNvSpPr>
            <a:spLocks noGrp="1"/>
          </p:cNvSpPr>
          <p:nvPr>
            <p:ph type="body" sz="quarter" idx="10" hasCustomPrompt="1"/>
          </p:nvPr>
        </p:nvSpPr>
        <p:spPr>
          <a:xfrm>
            <a:off x="1120165" y="1956941"/>
            <a:ext cx="2520280" cy="4032448"/>
          </a:xfrm>
          <a:prstGeom prst="rect">
            <a:avLst/>
          </a:prstGeom>
        </p:spPr>
        <p:txBody>
          <a:bodyPr/>
          <a:lstStyle>
            <a:lvl1pPr>
              <a:buClr>
                <a:srgbClr val="58585A"/>
              </a:buClr>
              <a:buFont typeface="Wingdings" pitchFamily="2" charset="2"/>
              <a:buChar char="§"/>
              <a:defRPr sz="1800" baseline="0">
                <a:solidFill>
                  <a:schemeClr val="tx1"/>
                </a:solidFill>
                <a:latin typeface="Calibri" pitchFamily="34" charset="0"/>
                <a:cs typeface="Calibri" pitchFamily="34" charset="0"/>
              </a:defRPr>
            </a:lvl1pPr>
            <a:lvl2pPr>
              <a:buClr>
                <a:srgbClr val="58585A"/>
              </a:buClr>
              <a:defRPr sz="1600"/>
            </a:lvl2pPr>
            <a:lvl3pPr>
              <a:buClr>
                <a:srgbClr val="58585A"/>
              </a:buClr>
              <a:defRPr sz="1600"/>
            </a:lvl3pPr>
            <a:lvl4pPr>
              <a:buClr>
                <a:srgbClr val="58585A"/>
              </a:buClr>
              <a:defRPr sz="1600" baseline="0"/>
            </a:lvl4pPr>
            <a:lvl5pPr>
              <a:buClr>
                <a:srgbClr val="58585A"/>
              </a:buClr>
              <a:defRPr sz="1600"/>
            </a:lvl5pPr>
            <a:lvl6pPr>
              <a:buClr>
                <a:srgbClr val="58585A"/>
              </a:buClr>
              <a:defRPr sz="1600"/>
            </a:lvl6pPr>
            <a:lvl7pPr>
              <a:buClr>
                <a:srgbClr val="58585A"/>
              </a:buClr>
              <a:defRPr sz="1600"/>
            </a:lvl7pPr>
            <a:lvl8pPr>
              <a:buClr>
                <a:srgbClr val="58585A"/>
              </a:buClr>
              <a:defRPr sz="1600"/>
            </a:lvl8pPr>
            <a:lvl9pPr>
              <a:buClr>
                <a:srgbClr val="58585A"/>
              </a:buClr>
              <a:defRPr sz="1600"/>
            </a:lvl9pPr>
          </a:lstStyle>
          <a:p>
            <a:pPr lvl="0"/>
            <a:r>
              <a:rPr lang="fi-FI" noProof="0" dirty="0" smtClean="0"/>
              <a:t>Lisää tekstiä napsauttamalla </a:t>
            </a:r>
          </a:p>
          <a:p>
            <a:pPr lvl="1"/>
            <a:r>
              <a:rPr lang="fi-FI" noProof="0" dirty="0" smtClean="0"/>
              <a:t>Taso 1</a:t>
            </a:r>
          </a:p>
          <a:p>
            <a:pPr lvl="2"/>
            <a:r>
              <a:rPr lang="fi-FI" noProof="0" dirty="0" smtClean="0"/>
              <a:t>Taso 2</a:t>
            </a:r>
          </a:p>
          <a:p>
            <a:pPr lvl="3"/>
            <a:r>
              <a:rPr lang="fi-FI" noProof="0" dirty="0" smtClean="0"/>
              <a:t>Taso 3</a:t>
            </a:r>
          </a:p>
        </p:txBody>
      </p:sp>
      <p:sp>
        <p:nvSpPr>
          <p:cNvPr id="12" name="Tekstin paikkamerkki 16"/>
          <p:cNvSpPr>
            <a:spLocks noGrp="1"/>
          </p:cNvSpPr>
          <p:nvPr>
            <p:ph type="body" sz="quarter" idx="13" hasCustomPrompt="1"/>
          </p:nvPr>
        </p:nvSpPr>
        <p:spPr>
          <a:xfrm>
            <a:off x="3718560" y="1956941"/>
            <a:ext cx="2514600" cy="4032448"/>
          </a:xfrm>
          <a:prstGeom prst="rect">
            <a:avLst/>
          </a:prstGeom>
        </p:spPr>
        <p:txBody>
          <a:bodyPr/>
          <a:lstStyle>
            <a:lvl1pPr>
              <a:buClr>
                <a:srgbClr val="58585A"/>
              </a:buClr>
              <a:buFont typeface="Wingdings" pitchFamily="2" charset="2"/>
              <a:buChar char="§"/>
              <a:defRPr sz="1800" baseline="0">
                <a:solidFill>
                  <a:schemeClr val="tx1"/>
                </a:solidFill>
                <a:latin typeface="Calibri" pitchFamily="34" charset="0"/>
                <a:cs typeface="Calibri" pitchFamily="34" charset="0"/>
              </a:defRPr>
            </a:lvl1pPr>
            <a:lvl2pPr>
              <a:buClr>
                <a:srgbClr val="58585A"/>
              </a:buClr>
              <a:defRPr sz="1600"/>
            </a:lvl2pPr>
            <a:lvl3pPr>
              <a:buClr>
                <a:srgbClr val="58585A"/>
              </a:buClr>
              <a:defRPr sz="1600"/>
            </a:lvl3pPr>
            <a:lvl4pPr>
              <a:buClr>
                <a:srgbClr val="58585A"/>
              </a:buClr>
              <a:defRPr sz="1600" baseline="0"/>
            </a:lvl4pPr>
            <a:lvl5pPr>
              <a:buClr>
                <a:srgbClr val="58585A"/>
              </a:buClr>
              <a:defRPr sz="1600"/>
            </a:lvl5pPr>
            <a:lvl6pPr>
              <a:buClr>
                <a:srgbClr val="58585A"/>
              </a:buClr>
              <a:defRPr sz="1600"/>
            </a:lvl6pPr>
            <a:lvl7pPr>
              <a:buClr>
                <a:srgbClr val="58585A"/>
              </a:buClr>
              <a:defRPr sz="1600"/>
            </a:lvl7pPr>
            <a:lvl8pPr>
              <a:buClr>
                <a:srgbClr val="58585A"/>
              </a:buClr>
              <a:defRPr sz="1600"/>
            </a:lvl8pPr>
            <a:lvl9pPr>
              <a:buClr>
                <a:srgbClr val="58585A"/>
              </a:buClr>
              <a:buNone/>
              <a:defRPr sz="1600"/>
            </a:lvl9pPr>
          </a:lstStyle>
          <a:p>
            <a:pPr lvl="0"/>
            <a:r>
              <a:rPr lang="fi-FI" noProof="0" dirty="0" smtClean="0"/>
              <a:t>Lisää tekstiä napsauttamalla</a:t>
            </a:r>
          </a:p>
          <a:p>
            <a:pPr lvl="1"/>
            <a:r>
              <a:rPr lang="fi-FI" noProof="0" dirty="0" smtClean="0"/>
              <a:t>Taso 1</a:t>
            </a:r>
          </a:p>
          <a:p>
            <a:pPr lvl="2"/>
            <a:r>
              <a:rPr lang="fi-FI" noProof="0" dirty="0" smtClean="0"/>
              <a:t>Taso 2</a:t>
            </a:r>
          </a:p>
          <a:p>
            <a:pPr lvl="3"/>
            <a:r>
              <a:rPr lang="fi-FI" noProof="0" dirty="0" smtClean="0"/>
              <a:t>Taso 3</a:t>
            </a:r>
          </a:p>
        </p:txBody>
      </p:sp>
      <p:sp>
        <p:nvSpPr>
          <p:cNvPr id="13" name="Tekstin paikkamerkki 16"/>
          <p:cNvSpPr>
            <a:spLocks noGrp="1"/>
          </p:cNvSpPr>
          <p:nvPr>
            <p:ph type="body" sz="quarter" idx="14" hasCustomPrompt="1"/>
          </p:nvPr>
        </p:nvSpPr>
        <p:spPr>
          <a:xfrm>
            <a:off x="6339840" y="1956941"/>
            <a:ext cx="2552640" cy="4032448"/>
          </a:xfrm>
          <a:prstGeom prst="rect">
            <a:avLst/>
          </a:prstGeom>
        </p:spPr>
        <p:txBody>
          <a:bodyPr/>
          <a:lstStyle>
            <a:lvl1pPr>
              <a:buClr>
                <a:srgbClr val="58585A"/>
              </a:buClr>
              <a:buFont typeface="Wingdings" pitchFamily="2" charset="2"/>
              <a:buChar char="§"/>
              <a:defRPr sz="1800" baseline="0">
                <a:solidFill>
                  <a:schemeClr val="tx1"/>
                </a:solidFill>
                <a:latin typeface="Calibri" pitchFamily="34" charset="0"/>
                <a:cs typeface="Calibri" pitchFamily="34" charset="0"/>
              </a:defRPr>
            </a:lvl1pPr>
            <a:lvl2pPr>
              <a:buClr>
                <a:srgbClr val="58585A"/>
              </a:buClr>
              <a:defRPr sz="1600"/>
            </a:lvl2pPr>
            <a:lvl3pPr>
              <a:buClr>
                <a:srgbClr val="58585A"/>
              </a:buClr>
              <a:defRPr sz="1600"/>
            </a:lvl3pPr>
            <a:lvl4pPr>
              <a:buClr>
                <a:srgbClr val="58585A"/>
              </a:buClr>
              <a:defRPr sz="1600"/>
            </a:lvl4pPr>
            <a:lvl5pPr>
              <a:buClr>
                <a:srgbClr val="58585A"/>
              </a:buClr>
              <a:defRPr sz="1600"/>
            </a:lvl5pPr>
            <a:lvl6pPr>
              <a:buClr>
                <a:srgbClr val="58585A"/>
              </a:buClr>
              <a:defRPr sz="1600"/>
            </a:lvl6pPr>
            <a:lvl7pPr>
              <a:buClr>
                <a:srgbClr val="58585A"/>
              </a:buClr>
              <a:defRPr sz="1600"/>
            </a:lvl7pPr>
            <a:lvl8pPr>
              <a:buClr>
                <a:srgbClr val="58585A"/>
              </a:buClr>
              <a:defRPr sz="1600"/>
            </a:lvl8pPr>
            <a:lvl9pPr>
              <a:buClr>
                <a:srgbClr val="58585A"/>
              </a:buClr>
              <a:defRPr sz="1600"/>
            </a:lvl9pPr>
          </a:lstStyle>
          <a:p>
            <a:pPr lvl="0"/>
            <a:r>
              <a:rPr lang="fi-FI" noProof="0" dirty="0" smtClean="0"/>
              <a:t>Lisää tekstiä napsauttamalla</a:t>
            </a:r>
          </a:p>
          <a:p>
            <a:pPr lvl="1"/>
            <a:r>
              <a:rPr lang="fi-FI" noProof="0" dirty="0" smtClean="0"/>
              <a:t>Taso 1</a:t>
            </a:r>
          </a:p>
          <a:p>
            <a:pPr lvl="2"/>
            <a:r>
              <a:rPr lang="fi-FI" noProof="0" dirty="0" smtClean="0"/>
              <a:t>Taso 2</a:t>
            </a:r>
          </a:p>
          <a:p>
            <a:pPr lvl="3"/>
            <a:r>
              <a:rPr lang="fi-FI" noProof="0" dirty="0" smtClean="0"/>
              <a:t>Taso 3</a:t>
            </a:r>
          </a:p>
        </p:txBody>
      </p:sp>
      <p:pic>
        <p:nvPicPr>
          <p:cNvPr id="17" name="Kuva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92248"/>
            <a:ext cx="3096344" cy="377112"/>
          </a:xfrm>
          <a:prstGeom prst="rect">
            <a:avLst/>
          </a:prstGeom>
        </p:spPr>
      </p:pic>
      <p:sp>
        <p:nvSpPr>
          <p:cNvPr id="18" name="Tekstin paikkamerkki 16"/>
          <p:cNvSpPr>
            <a:spLocks noGrp="1"/>
          </p:cNvSpPr>
          <p:nvPr>
            <p:ph type="body" sz="quarter" idx="15" hasCustomPrompt="1"/>
          </p:nvPr>
        </p:nvSpPr>
        <p:spPr>
          <a:xfrm>
            <a:off x="1112520" y="1556793"/>
            <a:ext cx="2559824" cy="360039"/>
          </a:xfrm>
          <a:prstGeom prst="rect">
            <a:avLst/>
          </a:prstGeom>
        </p:spPr>
        <p:txBody>
          <a:bodyPr/>
          <a:lstStyle>
            <a:lvl1pPr>
              <a:buClr>
                <a:schemeClr val="accent6"/>
              </a:buClr>
              <a:buFont typeface="Wingdings" pitchFamily="2" charset="2"/>
              <a:buNone/>
              <a:defRPr sz="2000" b="1" baseline="0">
                <a:solidFill>
                  <a:schemeClr val="bg1"/>
                </a:solidFill>
                <a:latin typeface="Calibri" pitchFamily="34" charset="0"/>
                <a:cs typeface="Calibri" pitchFamily="34" charset="0"/>
              </a:defRPr>
            </a:lvl1pPr>
          </a:lstStyle>
          <a:p>
            <a:pPr lvl="0"/>
            <a:r>
              <a:rPr lang="fi-FI" noProof="0" dirty="0" smtClean="0"/>
              <a:t>Lisää otsikko</a:t>
            </a:r>
          </a:p>
        </p:txBody>
      </p:sp>
      <p:sp>
        <p:nvSpPr>
          <p:cNvPr id="19" name="Tekstin paikkamerkki 16"/>
          <p:cNvSpPr>
            <a:spLocks noGrp="1"/>
          </p:cNvSpPr>
          <p:nvPr>
            <p:ph type="body" sz="quarter" idx="16" hasCustomPrompt="1"/>
          </p:nvPr>
        </p:nvSpPr>
        <p:spPr>
          <a:xfrm>
            <a:off x="3710940" y="1556792"/>
            <a:ext cx="2575560" cy="383554"/>
          </a:xfrm>
          <a:prstGeom prst="rect">
            <a:avLst/>
          </a:prstGeom>
        </p:spPr>
        <p:txBody>
          <a:bodyPr/>
          <a:lstStyle>
            <a:lvl1pPr>
              <a:buClr>
                <a:schemeClr val="accent6"/>
              </a:buClr>
              <a:buFont typeface="Wingdings" pitchFamily="2" charset="2"/>
              <a:buNone/>
              <a:defRPr sz="2000" b="1" baseline="0">
                <a:solidFill>
                  <a:schemeClr val="bg1"/>
                </a:solidFill>
                <a:latin typeface="Calibri" pitchFamily="34" charset="0"/>
                <a:cs typeface="Calibri" pitchFamily="34" charset="0"/>
              </a:defRPr>
            </a:lvl1pPr>
          </a:lstStyle>
          <a:p>
            <a:pPr lvl="0"/>
            <a:r>
              <a:rPr lang="fi-FI" noProof="0" dirty="0" smtClean="0"/>
              <a:t>Lisää otsikko</a:t>
            </a:r>
          </a:p>
        </p:txBody>
      </p:sp>
      <p:sp>
        <p:nvSpPr>
          <p:cNvPr id="20" name="Tekstin paikkamerkki 16"/>
          <p:cNvSpPr>
            <a:spLocks noGrp="1"/>
          </p:cNvSpPr>
          <p:nvPr>
            <p:ph type="body" sz="quarter" idx="17" hasCustomPrompt="1"/>
          </p:nvPr>
        </p:nvSpPr>
        <p:spPr>
          <a:xfrm>
            <a:off x="6316980" y="1556792"/>
            <a:ext cx="2575500" cy="383554"/>
          </a:xfrm>
          <a:prstGeom prst="rect">
            <a:avLst/>
          </a:prstGeom>
        </p:spPr>
        <p:txBody>
          <a:bodyPr/>
          <a:lstStyle>
            <a:lvl1pPr>
              <a:buClr>
                <a:schemeClr val="accent6"/>
              </a:buClr>
              <a:buFont typeface="Wingdings" pitchFamily="2" charset="2"/>
              <a:buNone/>
              <a:defRPr sz="2000" b="1" baseline="0">
                <a:solidFill>
                  <a:schemeClr val="bg1"/>
                </a:solidFill>
                <a:latin typeface="Calibri" pitchFamily="34" charset="0"/>
                <a:cs typeface="Calibri" pitchFamily="34" charset="0"/>
              </a:defRPr>
            </a:lvl1pPr>
          </a:lstStyle>
          <a:p>
            <a:pPr lvl="0"/>
            <a:r>
              <a:rPr lang="fi-FI" noProof="0" dirty="0" smtClean="0"/>
              <a:t>Lisää otsikko</a:t>
            </a:r>
          </a:p>
        </p:txBody>
      </p:sp>
      <p:sp>
        <p:nvSpPr>
          <p:cNvPr id="14" name="Otsikko 6"/>
          <p:cNvSpPr>
            <a:spLocks noGrp="1"/>
          </p:cNvSpPr>
          <p:nvPr>
            <p:ph type="title" hasCustomPrompt="1"/>
          </p:nvPr>
        </p:nvSpPr>
        <p:spPr>
          <a:xfrm>
            <a:off x="827584" y="692696"/>
            <a:ext cx="8064896" cy="642942"/>
          </a:xfrm>
          <a:prstGeom prst="rect">
            <a:avLst/>
          </a:prstGeom>
        </p:spPr>
        <p:txBody>
          <a:bodyPr/>
          <a:lstStyle>
            <a:lvl1pPr>
              <a:defRPr sz="3000" b="1" baseline="0">
                <a:solidFill>
                  <a:srgbClr val="D9640C"/>
                </a:solidFill>
                <a:latin typeface="Calibri" pitchFamily="34" charset="0"/>
                <a:cs typeface="Calibri" pitchFamily="34" charset="0"/>
              </a:defRPr>
            </a:lvl1pPr>
          </a:lstStyle>
          <a:p>
            <a:r>
              <a:rPr lang="fi-FI" noProof="0" dirty="0" smtClean="0"/>
              <a:t>Lisää otsikko napsauttamalla</a:t>
            </a:r>
            <a:endParaRPr lang="fi-FI" noProof="0" dirty="0"/>
          </a:p>
        </p:txBody>
      </p:sp>
      <p:grpSp>
        <p:nvGrpSpPr>
          <p:cNvPr id="22" name="Group 24"/>
          <p:cNvGrpSpPr>
            <a:grpSpLocks noChangeAspect="1"/>
          </p:cNvGrpSpPr>
          <p:nvPr userDrawn="1"/>
        </p:nvGrpSpPr>
        <p:grpSpPr bwMode="auto">
          <a:xfrm>
            <a:off x="-181154" y="101956"/>
            <a:ext cx="708865" cy="1886386"/>
            <a:chOff x="-320" y="89"/>
            <a:chExt cx="1567" cy="4170"/>
          </a:xfrm>
        </p:grpSpPr>
        <p:sp>
          <p:nvSpPr>
            <p:cNvPr id="23" name="AutoShape 23"/>
            <p:cNvSpPr>
              <a:spLocks noChangeAspect="1" noChangeArrowheads="1" noTextEdit="1"/>
            </p:cNvSpPr>
            <p:nvPr userDrawn="1"/>
          </p:nvSpPr>
          <p:spPr bwMode="auto">
            <a:xfrm>
              <a:off x="-320" y="89"/>
              <a:ext cx="1567" cy="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24" name="Picture 2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 y="86"/>
              <a:ext cx="1012" cy="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Päivämäärän paikkamerkki 14"/>
          <p:cNvSpPr>
            <a:spLocks noGrp="1"/>
          </p:cNvSpPr>
          <p:nvPr>
            <p:ph type="dt" sz="half" idx="18"/>
          </p:nvPr>
        </p:nvSpPr>
        <p:spPr/>
        <p:txBody>
          <a:bodyPr/>
          <a:lstStyle/>
          <a:p>
            <a:r>
              <a:rPr lang="fi-FI" smtClean="0"/>
              <a:t>pp.kk.vvvv</a:t>
            </a:r>
            <a:endParaRPr lang="fi-FI" dirty="0"/>
          </a:p>
        </p:txBody>
      </p:sp>
      <p:sp>
        <p:nvSpPr>
          <p:cNvPr id="16" name="Alatunnisteen paikkamerkki 15"/>
          <p:cNvSpPr>
            <a:spLocks noGrp="1"/>
          </p:cNvSpPr>
          <p:nvPr>
            <p:ph type="ftr" sz="quarter" idx="19"/>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ja sisältö kuvalla">
    <p:spTree>
      <p:nvGrpSpPr>
        <p:cNvPr id="1" name=""/>
        <p:cNvGrpSpPr/>
        <p:nvPr/>
      </p:nvGrpSpPr>
      <p:grpSpPr>
        <a:xfrm>
          <a:off x="0" y="0"/>
          <a:ext cx="0" cy="0"/>
          <a:chOff x="0" y="0"/>
          <a:chExt cx="0" cy="0"/>
        </a:xfrm>
      </p:grpSpPr>
      <p:sp>
        <p:nvSpPr>
          <p:cNvPr id="7" name="Tekstin paikkamerkki 16"/>
          <p:cNvSpPr>
            <a:spLocks noGrp="1"/>
          </p:cNvSpPr>
          <p:nvPr>
            <p:ph type="body" sz="quarter" idx="10" hasCustomPrompt="1"/>
          </p:nvPr>
        </p:nvSpPr>
        <p:spPr>
          <a:xfrm>
            <a:off x="1115616" y="1412776"/>
            <a:ext cx="5904656" cy="4608512"/>
          </a:xfrm>
          <a:prstGeom prst="rect">
            <a:avLst/>
          </a:prstGeom>
        </p:spPr>
        <p:txBody>
          <a:bodyPr/>
          <a:lstStyle>
            <a:lvl1pPr>
              <a:buClr>
                <a:srgbClr val="58585A"/>
              </a:buClr>
              <a:buFont typeface="Wingdings" pitchFamily="2" charset="2"/>
              <a:buChar char="§"/>
              <a:defRPr sz="2400" baseline="0">
                <a:solidFill>
                  <a:schemeClr val="tx1"/>
                </a:solidFill>
                <a:latin typeface="Calibri" pitchFamily="34" charset="0"/>
                <a:cs typeface="Calibri" pitchFamily="34" charset="0"/>
              </a:defRPr>
            </a:lvl1pPr>
            <a:lvl2pPr>
              <a:buClr>
                <a:srgbClr val="58585A"/>
              </a:buClr>
              <a:defRPr sz="2000"/>
            </a:lvl2pPr>
            <a:lvl3pPr>
              <a:buClr>
                <a:srgbClr val="58585A"/>
              </a:buClr>
              <a:defRPr sz="2000" baseline="0"/>
            </a:lvl3pPr>
            <a:lvl4pPr>
              <a:buClr>
                <a:srgbClr val="58585A"/>
              </a:buClr>
              <a:defRPr/>
            </a:lvl4pPr>
            <a:lvl5pPr>
              <a:buClr>
                <a:srgbClr val="58585A"/>
              </a:buClr>
              <a:defRPr baseline="0"/>
            </a:lvl5pPr>
            <a:lvl6pPr>
              <a:buClr>
                <a:srgbClr val="58585A"/>
              </a:buClr>
              <a:defRPr/>
            </a:lvl6pPr>
            <a:lvl7pPr>
              <a:buClr>
                <a:srgbClr val="58585A"/>
              </a:buClr>
              <a:defRPr/>
            </a:lvl7pPr>
            <a:lvl8pPr>
              <a:buClr>
                <a:srgbClr val="58585A"/>
              </a:buClr>
              <a:defRPr/>
            </a:lvl8pPr>
            <a:lvl9pPr>
              <a:buClr>
                <a:srgbClr val="58585A"/>
              </a:buClr>
              <a:defRPr/>
            </a:lvl9pPr>
          </a:lstStyle>
          <a:p>
            <a:pPr lvl="0"/>
            <a:r>
              <a:rPr lang="fi-FI" noProof="0" dirty="0" smtClean="0"/>
              <a:t>Lisää tekstiä napsauttamalla</a:t>
            </a:r>
          </a:p>
          <a:p>
            <a:pPr lvl="1"/>
            <a:r>
              <a:rPr lang="fi-FI" noProof="0" dirty="0" smtClean="0"/>
              <a:t>Taso 1</a:t>
            </a:r>
          </a:p>
          <a:p>
            <a:pPr lvl="2"/>
            <a:r>
              <a:rPr lang="fi-FI" noProof="0" dirty="0" smtClean="0"/>
              <a:t>Taso 2</a:t>
            </a:r>
          </a:p>
          <a:p>
            <a:pPr lvl="3"/>
            <a:r>
              <a:rPr lang="fi-FI" noProof="0" dirty="0" smtClean="0"/>
              <a:t>Taso 3</a:t>
            </a:r>
          </a:p>
          <a:p>
            <a:pPr lvl="4"/>
            <a:r>
              <a:rPr lang="fi-FI" noProof="0" dirty="0" smtClean="0"/>
              <a:t>Taso 4</a:t>
            </a:r>
          </a:p>
          <a:p>
            <a:pPr lvl="5"/>
            <a:r>
              <a:rPr lang="fi-FI" noProof="0" dirty="0" smtClean="0"/>
              <a:t>Taso 5</a:t>
            </a:r>
          </a:p>
        </p:txBody>
      </p:sp>
      <p:sp>
        <p:nvSpPr>
          <p:cNvPr id="11" name="Platshållare för bild 2"/>
          <p:cNvSpPr>
            <a:spLocks noGrp="1"/>
          </p:cNvSpPr>
          <p:nvPr>
            <p:ph type="pic" idx="1"/>
          </p:nvPr>
        </p:nvSpPr>
        <p:spPr>
          <a:xfrm>
            <a:off x="7056784" y="0"/>
            <a:ext cx="2087216" cy="6858000"/>
          </a:xfrm>
          <a:prstGeom prst="rect">
            <a:avLst/>
          </a:prstGeom>
        </p:spPr>
        <p:txBody>
          <a:bodyPr/>
          <a:lstStyle>
            <a:lvl1pPr marL="0" indent="0">
              <a:buNone/>
              <a:defRPr sz="3200">
                <a:latin typeface="Calibri" pitchFamily="34" charset="0"/>
                <a:cs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dirty="0"/>
          </a:p>
        </p:txBody>
      </p:sp>
      <p:sp>
        <p:nvSpPr>
          <p:cNvPr id="9" name="Otsikko 6"/>
          <p:cNvSpPr>
            <a:spLocks noGrp="1"/>
          </p:cNvSpPr>
          <p:nvPr>
            <p:ph type="title" hasCustomPrompt="1"/>
          </p:nvPr>
        </p:nvSpPr>
        <p:spPr>
          <a:xfrm>
            <a:off x="827584" y="697826"/>
            <a:ext cx="6192688" cy="642942"/>
          </a:xfrm>
          <a:prstGeom prst="rect">
            <a:avLst/>
          </a:prstGeom>
        </p:spPr>
        <p:txBody>
          <a:bodyPr/>
          <a:lstStyle>
            <a:lvl1pPr>
              <a:defRPr sz="3000" b="1" baseline="0">
                <a:solidFill>
                  <a:srgbClr val="D9640C"/>
                </a:solidFill>
                <a:latin typeface="Calibri" pitchFamily="34" charset="0"/>
                <a:cs typeface="Calibri" pitchFamily="34" charset="0"/>
              </a:defRPr>
            </a:lvl1pPr>
          </a:lstStyle>
          <a:p>
            <a:r>
              <a:rPr lang="fi-FI" noProof="0" dirty="0" smtClean="0"/>
              <a:t>Lisää otsikko napsauttamalla</a:t>
            </a:r>
            <a:endParaRPr lang="fi-FI" noProof="0" dirty="0"/>
          </a:p>
        </p:txBody>
      </p:sp>
      <p:pic>
        <p:nvPicPr>
          <p:cNvPr id="13" name="Kuva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92248"/>
            <a:ext cx="3096344" cy="377112"/>
          </a:xfrm>
          <a:prstGeom prst="rect">
            <a:avLst/>
          </a:prstGeom>
        </p:spPr>
      </p:pic>
      <p:grpSp>
        <p:nvGrpSpPr>
          <p:cNvPr id="14" name="Group 24"/>
          <p:cNvGrpSpPr>
            <a:grpSpLocks noChangeAspect="1"/>
          </p:cNvGrpSpPr>
          <p:nvPr userDrawn="1"/>
        </p:nvGrpSpPr>
        <p:grpSpPr bwMode="auto">
          <a:xfrm>
            <a:off x="-181154" y="101956"/>
            <a:ext cx="708865" cy="1886386"/>
            <a:chOff x="-320" y="89"/>
            <a:chExt cx="1567" cy="4170"/>
          </a:xfrm>
        </p:grpSpPr>
        <p:sp>
          <p:nvSpPr>
            <p:cNvPr id="16" name="AutoShape 23"/>
            <p:cNvSpPr>
              <a:spLocks noChangeAspect="1" noChangeArrowheads="1" noTextEdit="1"/>
            </p:cNvSpPr>
            <p:nvPr userDrawn="1"/>
          </p:nvSpPr>
          <p:spPr bwMode="auto">
            <a:xfrm>
              <a:off x="-320" y="89"/>
              <a:ext cx="1567" cy="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17" name="Picture 2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 y="86"/>
              <a:ext cx="1012" cy="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Päivämäärän paikkamerkki 9"/>
          <p:cNvSpPr>
            <a:spLocks noGrp="1"/>
          </p:cNvSpPr>
          <p:nvPr>
            <p:ph type="dt" sz="half" idx="11"/>
          </p:nvPr>
        </p:nvSpPr>
        <p:spPr/>
        <p:txBody>
          <a:bodyPr/>
          <a:lstStyle/>
          <a:p>
            <a:r>
              <a:rPr lang="fi-FI" smtClean="0"/>
              <a:t>pp.kk.vvvv</a:t>
            </a:r>
            <a:endParaRPr lang="fi-FI" dirty="0"/>
          </a:p>
        </p:txBody>
      </p:sp>
      <p:sp>
        <p:nvSpPr>
          <p:cNvPr id="12" name="Alatunnisteen paikkamerkki 11"/>
          <p:cNvSpPr>
            <a:spLocks noGrp="1"/>
          </p:cNvSpPr>
          <p:nvPr>
            <p:ph type="ftr" sz="quarter" idx="12"/>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 ja kuv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99592" y="692696"/>
            <a:ext cx="6768752" cy="498178"/>
          </a:xfrm>
          <a:prstGeom prst="rect">
            <a:avLst/>
          </a:prstGeom>
        </p:spPr>
        <p:txBody>
          <a:bodyPr anchor="b"/>
          <a:lstStyle>
            <a:lvl1pPr algn="l">
              <a:defRPr sz="3000" b="1">
                <a:solidFill>
                  <a:srgbClr val="D9640C"/>
                </a:solidFill>
                <a:latin typeface="Calibri" pitchFamily="34" charset="0"/>
                <a:cs typeface="Calibri" pitchFamily="34" charset="0"/>
              </a:defRPr>
            </a:lvl1pPr>
          </a:lstStyle>
          <a:p>
            <a:r>
              <a:rPr lang="fi-FI" noProof="0" dirty="0" smtClean="0"/>
              <a:t>Lisää otsikko</a:t>
            </a:r>
            <a:endParaRPr lang="fi-FI" noProof="0" dirty="0"/>
          </a:p>
        </p:txBody>
      </p:sp>
      <p:sp>
        <p:nvSpPr>
          <p:cNvPr id="3" name="Platshållare för bild 2"/>
          <p:cNvSpPr>
            <a:spLocks noGrp="1"/>
          </p:cNvSpPr>
          <p:nvPr>
            <p:ph type="pic" idx="1"/>
          </p:nvPr>
        </p:nvSpPr>
        <p:spPr>
          <a:xfrm>
            <a:off x="1115616" y="1340768"/>
            <a:ext cx="6552728" cy="3528392"/>
          </a:xfrm>
          <a:prstGeom prst="rect">
            <a:avLst/>
          </a:prstGeom>
        </p:spPr>
        <p:txBody>
          <a:bodyPr/>
          <a:lstStyle>
            <a:lvl1pPr marL="0" indent="0">
              <a:buNone/>
              <a:defRPr sz="3200">
                <a:latin typeface="Calibri" pitchFamily="34" charset="0"/>
                <a:cs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Platshållare för text 3"/>
          <p:cNvSpPr>
            <a:spLocks noGrp="1"/>
          </p:cNvSpPr>
          <p:nvPr>
            <p:ph type="body" sz="half" idx="2" hasCustomPrompt="1"/>
          </p:nvPr>
        </p:nvSpPr>
        <p:spPr>
          <a:xfrm>
            <a:off x="1115616" y="5511354"/>
            <a:ext cx="6552728" cy="509934"/>
          </a:xfrm>
          <a:prstGeom prst="rect">
            <a:avLst/>
          </a:prstGeom>
        </p:spPr>
        <p:txBody>
          <a:bodyPr/>
          <a:lstStyle>
            <a:lvl1pPr marL="0" indent="0">
              <a:buNone/>
              <a:defRPr sz="18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noProof="0" dirty="0" smtClean="0"/>
              <a:t>Lisää teksti napsauttamalla</a:t>
            </a:r>
          </a:p>
        </p:txBody>
      </p:sp>
      <p:pic>
        <p:nvPicPr>
          <p:cNvPr id="11" name="Kuva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92248"/>
            <a:ext cx="3096344" cy="377112"/>
          </a:xfrm>
          <a:prstGeom prst="rect">
            <a:avLst/>
          </a:prstGeom>
        </p:spPr>
      </p:pic>
      <p:sp>
        <p:nvSpPr>
          <p:cNvPr id="22" name="Platshållare för text 3"/>
          <p:cNvSpPr>
            <a:spLocks noGrp="1"/>
          </p:cNvSpPr>
          <p:nvPr>
            <p:ph type="body" sz="half" idx="12" hasCustomPrompt="1"/>
          </p:nvPr>
        </p:nvSpPr>
        <p:spPr>
          <a:xfrm>
            <a:off x="1115616" y="4941168"/>
            <a:ext cx="6552728" cy="509934"/>
          </a:xfrm>
          <a:prstGeom prst="rect">
            <a:avLst/>
          </a:prstGeom>
        </p:spPr>
        <p:txBody>
          <a:bodyPr/>
          <a:lstStyle>
            <a:lvl1pPr marL="0" indent="0">
              <a:buNone/>
              <a:defRPr sz="2000" baseline="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noProof="0" dirty="0" smtClean="0"/>
              <a:t>Lisää teksti napsauttamalla</a:t>
            </a:r>
          </a:p>
        </p:txBody>
      </p:sp>
      <p:grpSp>
        <p:nvGrpSpPr>
          <p:cNvPr id="14" name="Group 24"/>
          <p:cNvGrpSpPr>
            <a:grpSpLocks noChangeAspect="1"/>
          </p:cNvGrpSpPr>
          <p:nvPr userDrawn="1"/>
        </p:nvGrpSpPr>
        <p:grpSpPr bwMode="auto">
          <a:xfrm>
            <a:off x="-181154" y="101956"/>
            <a:ext cx="708865" cy="1886386"/>
            <a:chOff x="-320" y="89"/>
            <a:chExt cx="1567" cy="4170"/>
          </a:xfrm>
        </p:grpSpPr>
        <p:sp>
          <p:nvSpPr>
            <p:cNvPr id="15" name="AutoShape 23"/>
            <p:cNvSpPr>
              <a:spLocks noChangeAspect="1" noChangeArrowheads="1" noTextEdit="1"/>
            </p:cNvSpPr>
            <p:nvPr userDrawn="1"/>
          </p:nvSpPr>
          <p:spPr bwMode="auto">
            <a:xfrm>
              <a:off x="-320" y="89"/>
              <a:ext cx="1567" cy="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16" name="Picture 2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 y="86"/>
              <a:ext cx="1012" cy="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Päivämäärän paikkamerkki 9"/>
          <p:cNvSpPr>
            <a:spLocks noGrp="1"/>
          </p:cNvSpPr>
          <p:nvPr>
            <p:ph type="dt" sz="half" idx="13"/>
          </p:nvPr>
        </p:nvSpPr>
        <p:spPr/>
        <p:txBody>
          <a:bodyPr/>
          <a:lstStyle/>
          <a:p>
            <a:r>
              <a:rPr lang="fi-FI" smtClean="0"/>
              <a:t>pp.kk.vvvv</a:t>
            </a:r>
            <a:endParaRPr lang="fi-FI" dirty="0"/>
          </a:p>
        </p:txBody>
      </p:sp>
      <p:sp>
        <p:nvSpPr>
          <p:cNvPr id="12" name="Alatunnisteen paikkamerkki 11"/>
          <p:cNvSpPr>
            <a:spLocks noGrp="1"/>
          </p:cNvSpPr>
          <p:nvPr>
            <p:ph type="ftr" sz="quarter" idx="14"/>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so kuv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1043608" y="260648"/>
            <a:ext cx="8100392" cy="5328592"/>
          </a:xfrm>
          <a:prstGeom prst="rect">
            <a:avLst/>
          </a:prstGeom>
        </p:spPr>
        <p:txBody>
          <a:bodyPr/>
          <a:lstStyle>
            <a:lvl1pPr marL="0" indent="0">
              <a:buNone/>
              <a:defRPr sz="3200">
                <a:latin typeface="Calibri" pitchFamily="34" charset="0"/>
                <a:cs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dirty="0"/>
          </a:p>
        </p:txBody>
      </p:sp>
      <p:sp>
        <p:nvSpPr>
          <p:cNvPr id="4" name="Platshållare för text 3"/>
          <p:cNvSpPr>
            <a:spLocks noGrp="1"/>
          </p:cNvSpPr>
          <p:nvPr>
            <p:ph type="body" sz="half" idx="2" hasCustomPrompt="1"/>
          </p:nvPr>
        </p:nvSpPr>
        <p:spPr>
          <a:xfrm>
            <a:off x="1043608" y="5661248"/>
            <a:ext cx="8064896" cy="509934"/>
          </a:xfrm>
          <a:prstGeom prst="rect">
            <a:avLst/>
          </a:prstGeom>
        </p:spPr>
        <p:txBody>
          <a:bodyPr/>
          <a:lstStyle>
            <a:lvl1pPr marL="0" indent="0">
              <a:buNone/>
              <a:defRPr sz="18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noProof="0" dirty="0" smtClean="0"/>
              <a:t>Lisää teksti napsauttamalla</a:t>
            </a:r>
          </a:p>
        </p:txBody>
      </p:sp>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292248"/>
            <a:ext cx="3096344" cy="377112"/>
          </a:xfrm>
          <a:prstGeom prst="rect">
            <a:avLst/>
          </a:prstGeom>
        </p:spPr>
      </p:pic>
      <p:grpSp>
        <p:nvGrpSpPr>
          <p:cNvPr id="12" name="Group 24"/>
          <p:cNvGrpSpPr>
            <a:grpSpLocks noChangeAspect="1"/>
          </p:cNvGrpSpPr>
          <p:nvPr userDrawn="1"/>
        </p:nvGrpSpPr>
        <p:grpSpPr bwMode="auto">
          <a:xfrm>
            <a:off x="-181154" y="101956"/>
            <a:ext cx="708865" cy="1886386"/>
            <a:chOff x="-320" y="89"/>
            <a:chExt cx="1567" cy="4170"/>
          </a:xfrm>
        </p:grpSpPr>
        <p:sp>
          <p:nvSpPr>
            <p:cNvPr id="13" name="AutoShape 23"/>
            <p:cNvSpPr>
              <a:spLocks noChangeAspect="1" noChangeArrowheads="1" noTextEdit="1"/>
            </p:cNvSpPr>
            <p:nvPr userDrawn="1"/>
          </p:nvSpPr>
          <p:spPr bwMode="auto">
            <a:xfrm>
              <a:off x="-320" y="89"/>
              <a:ext cx="1567" cy="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14" name="Picture 2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 y="86"/>
              <a:ext cx="1012" cy="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kstikehys 8"/>
          <p:cNvSpPr txBox="1"/>
          <p:nvPr userDrawn="1"/>
        </p:nvSpPr>
        <p:spPr>
          <a:xfrm>
            <a:off x="8172400" y="6381328"/>
            <a:ext cx="720080" cy="276999"/>
          </a:xfrm>
          <a:prstGeom prst="rect">
            <a:avLst/>
          </a:prstGeom>
          <a:noFill/>
        </p:spPr>
        <p:txBody>
          <a:bodyPr wrap="square" rtlCol="0">
            <a:spAutoFit/>
          </a:bodyPr>
          <a:lstStyle/>
          <a:p>
            <a:pPr algn="r"/>
            <a:fld id="{F5025B8F-2409-4049-B97B-A3416C2EFDCE}" type="slidenum">
              <a:rPr lang="fi-FI" sz="1200" noProof="0" smtClean="0">
                <a:latin typeface="+mn-lt"/>
              </a:rPr>
              <a:pPr algn="r"/>
              <a:t>‹#›</a:t>
            </a:fld>
            <a:endParaRPr lang="fi-FI" sz="1200" noProof="0" dirty="0" err="1" smtClean="0">
              <a:latin typeface="+mn-lt"/>
            </a:endParaRPr>
          </a:p>
        </p:txBody>
      </p:sp>
      <p:sp>
        <p:nvSpPr>
          <p:cNvPr id="10" name="Päivämäärän paikkamerkki 9"/>
          <p:cNvSpPr>
            <a:spLocks noGrp="1"/>
          </p:cNvSpPr>
          <p:nvPr>
            <p:ph type="dt" sz="half" idx="10"/>
          </p:nvPr>
        </p:nvSpPr>
        <p:spPr/>
        <p:txBody>
          <a:bodyPr/>
          <a:lstStyle/>
          <a:p>
            <a:r>
              <a:rPr lang="fi-FI" smtClean="0"/>
              <a:t>pp.kk.vvvv</a:t>
            </a:r>
            <a:endParaRPr lang="fi-FI" dirty="0"/>
          </a:p>
        </p:txBody>
      </p:sp>
      <p:sp>
        <p:nvSpPr>
          <p:cNvPr id="11" name="Alatunnisteen paikkamerkki 10"/>
          <p:cNvSpPr>
            <a:spLocks noGrp="1"/>
          </p:cNvSpPr>
          <p:nvPr>
            <p:ph type="ftr" sz="quarter" idx="11"/>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309320"/>
            <a:ext cx="3096344" cy="377112"/>
          </a:xfrm>
          <a:prstGeom prst="rect">
            <a:avLst/>
          </a:prstGeom>
        </p:spPr>
      </p:pic>
      <p:grpSp>
        <p:nvGrpSpPr>
          <p:cNvPr id="9" name="Group 24"/>
          <p:cNvGrpSpPr>
            <a:grpSpLocks noChangeAspect="1"/>
          </p:cNvGrpSpPr>
          <p:nvPr userDrawn="1"/>
        </p:nvGrpSpPr>
        <p:grpSpPr bwMode="auto">
          <a:xfrm>
            <a:off x="-181154" y="101956"/>
            <a:ext cx="708865" cy="1886386"/>
            <a:chOff x="-320" y="89"/>
            <a:chExt cx="1567" cy="4170"/>
          </a:xfrm>
        </p:grpSpPr>
        <p:sp>
          <p:nvSpPr>
            <p:cNvPr id="10" name="AutoShape 23"/>
            <p:cNvSpPr>
              <a:spLocks noChangeAspect="1" noChangeArrowheads="1" noTextEdit="1"/>
            </p:cNvSpPr>
            <p:nvPr userDrawn="1"/>
          </p:nvSpPr>
          <p:spPr bwMode="auto">
            <a:xfrm>
              <a:off x="-320" y="89"/>
              <a:ext cx="1567" cy="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pic>
          <p:nvPicPr>
            <p:cNvPr id="11" name="Picture 2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 y="86"/>
              <a:ext cx="1012" cy="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äivämäärän paikkamerkki 5"/>
          <p:cNvSpPr>
            <a:spLocks noGrp="1"/>
          </p:cNvSpPr>
          <p:nvPr>
            <p:ph type="dt" sz="half" idx="10"/>
          </p:nvPr>
        </p:nvSpPr>
        <p:spPr/>
        <p:txBody>
          <a:bodyPr/>
          <a:lstStyle/>
          <a:p>
            <a:r>
              <a:rPr lang="fi-FI" smtClean="0"/>
              <a:t>pp.kk.vvvv</a:t>
            </a:r>
            <a:endParaRPr lang="fi-FI" dirty="0"/>
          </a:p>
        </p:txBody>
      </p:sp>
      <p:sp>
        <p:nvSpPr>
          <p:cNvPr id="7" name="Alatunnisteen paikkamerkki 6"/>
          <p:cNvSpPr>
            <a:spLocks noGrp="1"/>
          </p:cNvSpPr>
          <p:nvPr>
            <p:ph type="ftr" sz="quarter" idx="11"/>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ekstikehys 13"/>
          <p:cNvSpPr txBox="1"/>
          <p:nvPr userDrawn="1"/>
        </p:nvSpPr>
        <p:spPr>
          <a:xfrm>
            <a:off x="8172400" y="6381328"/>
            <a:ext cx="720080" cy="276999"/>
          </a:xfrm>
          <a:prstGeom prst="rect">
            <a:avLst/>
          </a:prstGeom>
          <a:noFill/>
        </p:spPr>
        <p:txBody>
          <a:bodyPr wrap="square" rtlCol="0">
            <a:spAutoFit/>
          </a:bodyPr>
          <a:lstStyle/>
          <a:p>
            <a:pPr algn="r"/>
            <a:fld id="{F5025B8F-2409-4049-B97B-A3416C2EFDCE}" type="slidenum">
              <a:rPr lang="fi-FI" sz="1200" noProof="0" smtClean="0">
                <a:solidFill>
                  <a:srgbClr val="58585A"/>
                </a:solidFill>
                <a:latin typeface="+mn-lt"/>
              </a:rPr>
              <a:pPr algn="r"/>
              <a:t>‹#›</a:t>
            </a:fld>
            <a:endParaRPr lang="fi-FI" sz="1200" noProof="0" dirty="0" err="1" smtClean="0">
              <a:solidFill>
                <a:srgbClr val="58585A"/>
              </a:solidFill>
              <a:latin typeface="+mn-lt"/>
            </a:endParaRPr>
          </a:p>
        </p:txBody>
      </p:sp>
      <p:sp>
        <p:nvSpPr>
          <p:cNvPr id="5" name="Alatunnisteen paikkamerkki 4"/>
          <p:cNvSpPr>
            <a:spLocks noGrp="1"/>
          </p:cNvSpPr>
          <p:nvPr>
            <p:ph type="ftr" sz="quarter" idx="3"/>
          </p:nvPr>
        </p:nvSpPr>
        <p:spPr>
          <a:xfrm>
            <a:off x="3635896" y="6381329"/>
            <a:ext cx="3816424" cy="288032"/>
          </a:xfrm>
          <a:prstGeom prst="rect">
            <a:avLst/>
          </a:prstGeom>
        </p:spPr>
        <p:txBody>
          <a:bodyPr vert="horz" lIns="91440" tIns="45720" rIns="91440" bIns="45720" rtlCol="0" anchor="ctr"/>
          <a:lstStyle>
            <a:lvl1pPr algn="ctr">
              <a:defRPr sz="1200">
                <a:solidFill>
                  <a:srgbClr val="58585A"/>
                </a:solidFill>
              </a:defRPr>
            </a:lvl1pPr>
          </a:lstStyle>
          <a:p>
            <a:r>
              <a:rPr lang="fi-FI" smtClean="0"/>
              <a:t>Muuta näitä alatunnisteita ja päiväystä kohdasta Lisää Ylä- ja Alatunniste</a:t>
            </a:r>
            <a:endParaRPr lang="fi-FI" dirty="0"/>
          </a:p>
        </p:txBody>
      </p:sp>
      <p:sp>
        <p:nvSpPr>
          <p:cNvPr id="6" name="Päivämäärän paikkamerkki 5"/>
          <p:cNvSpPr>
            <a:spLocks noGrp="1"/>
          </p:cNvSpPr>
          <p:nvPr>
            <p:ph type="dt" sz="half" idx="2"/>
          </p:nvPr>
        </p:nvSpPr>
        <p:spPr>
          <a:xfrm>
            <a:off x="7524328" y="6381328"/>
            <a:ext cx="981472" cy="293117"/>
          </a:xfrm>
          <a:prstGeom prst="rect">
            <a:avLst/>
          </a:prstGeom>
        </p:spPr>
        <p:txBody>
          <a:bodyPr vert="horz" lIns="91440" tIns="45720" rIns="91440" bIns="45720" rtlCol="0" anchor="ctr"/>
          <a:lstStyle>
            <a:lvl1pPr algn="ctr">
              <a:defRPr sz="1200">
                <a:solidFill>
                  <a:srgbClr val="58585A"/>
                </a:solidFill>
                <a:latin typeface="+mn-lt"/>
              </a:defRPr>
            </a:lvl1pPr>
          </a:lstStyle>
          <a:p>
            <a:r>
              <a:rPr lang="fi-FI" smtClean="0"/>
              <a:t>pp.kk.vvvv</a:t>
            </a:r>
            <a:endParaRPr lang="fi-FI" dirty="0"/>
          </a:p>
        </p:txBody>
      </p:sp>
    </p:spTree>
  </p:cSld>
  <p:clrMap bg1="lt1" tx1="dk1" bg2="lt2" tx2="dk2" accent1="accent1" accent2="accent2" accent3="accent3" accent4="accent4" accent5="accent5" accent6="accent6" hlink="hlink" folHlink="folHlink"/>
  <p:sldLayoutIdLst>
    <p:sldLayoutId id="2147483774" r:id="rId1"/>
    <p:sldLayoutId id="2147483790" r:id="rId2"/>
    <p:sldLayoutId id="2147483791" r:id="rId3"/>
    <p:sldLayoutId id="2147483792" r:id="rId4"/>
    <p:sldLayoutId id="2147483787" r:id="rId5"/>
    <p:sldLayoutId id="2147483788" r:id="rId6"/>
    <p:sldLayoutId id="2147483789" r:id="rId7"/>
    <p:sldLayoutId id="2147483793" r:id="rId8"/>
  </p:sldLayoutIdLst>
  <p:timing>
    <p:tnLst>
      <p:par>
        <p:cTn id="1" dur="indefinite" restart="never" nodeType="tmRoot"/>
      </p:par>
    </p:tnLst>
  </p:timing>
  <p:hf sldNum="0" hdr="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91680" y="836712"/>
            <a:ext cx="6840760" cy="1584176"/>
          </a:xfrm>
        </p:spPr>
        <p:txBody>
          <a:bodyPr/>
          <a:lstStyle/>
          <a:p>
            <a:r>
              <a:rPr lang="fi-FI" dirty="0" smtClean="0"/>
              <a:t>Sähköisen asioinnin visio ja arkkitehtuuri</a:t>
            </a:r>
            <a:br>
              <a:rPr lang="fi-FI" dirty="0" smtClean="0"/>
            </a:br>
            <a:r>
              <a:rPr lang="fi-FI" dirty="0" smtClean="0"/>
              <a:t>- Tieto</a:t>
            </a:r>
            <a:endParaRPr lang="fi-FI" dirty="0"/>
          </a:p>
        </p:txBody>
      </p:sp>
      <p:graphicFrame>
        <p:nvGraphicFramePr>
          <p:cNvPr id="4" name="Taulukko 3"/>
          <p:cNvGraphicFramePr>
            <a:graphicFrameLocks noGrp="1"/>
          </p:cNvGraphicFramePr>
          <p:nvPr/>
        </p:nvGraphicFramePr>
        <p:xfrm>
          <a:off x="2178050" y="3489325"/>
          <a:ext cx="6257290" cy="1069086"/>
        </p:xfrm>
        <a:graphic>
          <a:graphicData uri="http://schemas.openxmlformats.org/drawingml/2006/table">
            <a:tbl>
              <a:tblPr/>
              <a:tblGrid>
                <a:gridCol w="2736304"/>
                <a:gridCol w="2642781"/>
                <a:gridCol w="878205"/>
              </a:tblGrid>
              <a:tr h="0">
                <a:tc gridSpan="2">
                  <a:txBody>
                    <a:bodyPr/>
                    <a:lstStyle/>
                    <a:p>
                      <a:pPr>
                        <a:lnSpc>
                          <a:spcPct val="115000"/>
                        </a:lnSpc>
                        <a:spcAft>
                          <a:spcPts val="0"/>
                        </a:spcAft>
                      </a:pPr>
                      <a:r>
                        <a:rPr lang="fi-FI" sz="1100" b="1" dirty="0">
                          <a:latin typeface="Arial"/>
                          <a:ea typeface="Arial"/>
                          <a:cs typeface="Arial"/>
                        </a:rPr>
                        <a:t>STATUS</a:t>
                      </a:r>
                      <a:endParaRPr lang="fi-FI" sz="1100" dirty="0">
                        <a:latin typeface="Arial"/>
                        <a:ea typeface="Arial"/>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fi-FI"/>
                    </a:p>
                  </a:txBody>
                  <a:tcPr/>
                </a:tc>
                <a:tc>
                  <a:txBody>
                    <a:bodyPr/>
                    <a:lstStyle/>
                    <a:p>
                      <a:pPr>
                        <a:lnSpc>
                          <a:spcPct val="115000"/>
                        </a:lnSpc>
                        <a:spcAft>
                          <a:spcPts val="0"/>
                        </a:spcAft>
                      </a:pPr>
                      <a:r>
                        <a:rPr lang="fi-FI" sz="1100" b="1" dirty="0">
                          <a:latin typeface="Arial"/>
                          <a:ea typeface="Arial"/>
                          <a:cs typeface="Arial"/>
                        </a:rPr>
                        <a:t>Pvm</a:t>
                      </a:r>
                      <a:endParaRPr lang="fi-FI" sz="1100" dirty="0">
                        <a:latin typeface="Arial"/>
                        <a:ea typeface="Arial"/>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0">
                <a:tc>
                  <a:txBody>
                    <a:bodyPr/>
                    <a:lstStyle/>
                    <a:p>
                      <a:pPr>
                        <a:lnSpc>
                          <a:spcPct val="115000"/>
                        </a:lnSpc>
                        <a:spcAft>
                          <a:spcPts val="1000"/>
                        </a:spcAft>
                      </a:pPr>
                      <a:r>
                        <a:rPr lang="fi-FI" sz="1000" dirty="0">
                          <a:latin typeface="Arial"/>
                          <a:ea typeface="Arial"/>
                          <a:cs typeface="Arial"/>
                        </a:rPr>
                        <a:t>Laatinut:</a:t>
                      </a:r>
                      <a:endParaRPr lang="fi-FI" sz="1100" dirty="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i-FI" sz="1000" dirty="0" smtClean="0">
                          <a:latin typeface="Arial"/>
                          <a:ea typeface="Arial"/>
                          <a:cs typeface="Arial"/>
                        </a:rPr>
                        <a:t>Pietarila Päivi</a:t>
                      </a:r>
                      <a:endParaRPr lang="fi-FI" sz="1000" dirty="0">
                        <a:latin typeface="Arial"/>
                        <a:ea typeface="Arial"/>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i-FI" sz="1000" dirty="0" smtClean="0">
                          <a:latin typeface="Arial"/>
                          <a:ea typeface="Arial"/>
                          <a:cs typeface="Arial"/>
                        </a:rPr>
                        <a:t>19.2.2015</a:t>
                      </a:r>
                      <a:endParaRPr lang="fi-FI" sz="1000" dirty="0">
                        <a:latin typeface="Arial"/>
                        <a:ea typeface="Arial"/>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fi-FI" sz="1000" dirty="0">
                          <a:latin typeface="Arial"/>
                          <a:ea typeface="Arial"/>
                          <a:cs typeface="Arial"/>
                        </a:rPr>
                        <a:t>Tarkastanut ja </a:t>
                      </a:r>
                      <a:r>
                        <a:rPr lang="fi-FI" sz="1000" dirty="0" smtClean="0">
                          <a:latin typeface="Arial"/>
                          <a:ea typeface="Arial"/>
                          <a:cs typeface="Arial"/>
                        </a:rPr>
                        <a:t>hyväksynyt:</a:t>
                      </a:r>
                      <a:endParaRPr lang="fi-FI" sz="1100" dirty="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fi-FI" sz="1000" dirty="0">
                        <a:latin typeface="Arial"/>
                        <a:ea typeface="Arial"/>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fi-FI" sz="1000">
                        <a:latin typeface="Arial"/>
                        <a:ea typeface="Arial"/>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r>
                        <a:rPr lang="fi-FI" sz="1000">
                          <a:latin typeface="Arial"/>
                          <a:ea typeface="Arial"/>
                          <a:cs typeface="Arial"/>
                        </a:rPr>
                        <a:t>Versio no:</a:t>
                      </a:r>
                      <a:endParaRPr lang="fi-FI" sz="110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endParaRPr lang="fi-FI" sz="1000" dirty="0">
                        <a:latin typeface="Arial"/>
                        <a:ea typeface="Arial"/>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i-FI"/>
                    </a:p>
                  </a:txBody>
                  <a:tcPr/>
                </a:tc>
              </a:tr>
              <a:tr h="0">
                <a:tc>
                  <a:txBody>
                    <a:bodyPr/>
                    <a:lstStyle/>
                    <a:p>
                      <a:pPr>
                        <a:lnSpc>
                          <a:spcPct val="115000"/>
                        </a:lnSpc>
                        <a:spcAft>
                          <a:spcPts val="1000"/>
                        </a:spcAft>
                      </a:pPr>
                      <a:r>
                        <a:rPr lang="fi-FI" sz="1000" dirty="0">
                          <a:latin typeface="Arial"/>
                          <a:ea typeface="Arial"/>
                          <a:cs typeface="Arial"/>
                        </a:rPr>
                        <a:t>Tiedoston nimi:</a:t>
                      </a:r>
                      <a:endParaRPr lang="fi-FI" sz="1100" dirty="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endParaRPr lang="fi-FI" sz="1000" dirty="0">
                        <a:latin typeface="Arial"/>
                        <a:ea typeface="Arial"/>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i-FI"/>
                    </a:p>
                  </a:txBody>
                  <a:tcPr/>
                </a:tc>
              </a:tr>
              <a:tr h="0">
                <a:tc>
                  <a:txBody>
                    <a:bodyPr/>
                    <a:lstStyle/>
                    <a:p>
                      <a:pPr>
                        <a:lnSpc>
                          <a:spcPct val="115000"/>
                        </a:lnSpc>
                        <a:spcAft>
                          <a:spcPts val="1000"/>
                        </a:spcAft>
                      </a:pPr>
                      <a:r>
                        <a:rPr lang="fi-FI" sz="1000">
                          <a:latin typeface="Arial"/>
                          <a:ea typeface="Arial"/>
                          <a:cs typeface="Arial"/>
                        </a:rPr>
                        <a:t>Tallennushakemisto:</a:t>
                      </a:r>
                      <a:endParaRPr lang="fi-FI" sz="1100">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endParaRPr lang="fi-FI" sz="1000" dirty="0">
                        <a:latin typeface="Arial"/>
                        <a:ea typeface="Arial"/>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i-FI"/>
                    </a:p>
                  </a:txBody>
                  <a:tcPr/>
                </a:tc>
              </a:tr>
            </a:tbl>
          </a:graphicData>
        </a:graphic>
      </p:graphicFrame>
      <p:graphicFrame>
        <p:nvGraphicFramePr>
          <p:cNvPr id="5" name="Taulukko 4"/>
          <p:cNvGraphicFramePr>
            <a:graphicFrameLocks noGrp="1"/>
          </p:cNvGraphicFramePr>
          <p:nvPr>
            <p:extLst>
              <p:ext uri="{D42A27DB-BD31-4B8C-83A1-F6EECF244321}">
                <p14:modId xmlns:p14="http://schemas.microsoft.com/office/powerpoint/2010/main" val="4290560096"/>
              </p:ext>
            </p:extLst>
          </p:nvPr>
        </p:nvGraphicFramePr>
        <p:xfrm>
          <a:off x="2178050" y="4713288"/>
          <a:ext cx="6264696" cy="1390308"/>
        </p:xfrm>
        <a:graphic>
          <a:graphicData uri="http://schemas.openxmlformats.org/drawingml/2006/table">
            <a:tbl>
              <a:tblPr/>
              <a:tblGrid>
                <a:gridCol w="615573"/>
                <a:gridCol w="778668"/>
                <a:gridCol w="1349184"/>
                <a:gridCol w="3521271"/>
              </a:tblGrid>
              <a:tr h="0">
                <a:tc>
                  <a:txBody>
                    <a:bodyPr/>
                    <a:lstStyle/>
                    <a:p>
                      <a:pPr marL="0" algn="l" defTabSz="914400" rtl="0" eaLnBrk="1" latinLnBrk="0" hangingPunct="1">
                        <a:lnSpc>
                          <a:spcPct val="115000"/>
                        </a:lnSpc>
                        <a:spcAft>
                          <a:spcPts val="0"/>
                        </a:spcAft>
                        <a:tabLst>
                          <a:tab pos="3060065" algn="ctr"/>
                          <a:tab pos="6120130" algn="r"/>
                        </a:tabLst>
                      </a:pPr>
                      <a:r>
                        <a:rPr lang="fi-FI" sz="1100" b="1" kern="1200" dirty="0" smtClean="0">
                          <a:solidFill>
                            <a:schemeClr val="tx1"/>
                          </a:solidFill>
                          <a:latin typeface="Arial"/>
                          <a:ea typeface="Arial"/>
                          <a:cs typeface="Arial"/>
                        </a:rPr>
                        <a:t>Versio</a:t>
                      </a:r>
                      <a:endParaRPr lang="fi-FI" sz="1100" b="1" kern="1200" dirty="0">
                        <a:solidFill>
                          <a:schemeClr val="tx1"/>
                        </a:solidFill>
                        <a:latin typeface="Arial"/>
                        <a:ea typeface="Arial"/>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lnSpc>
                          <a:spcPct val="115000"/>
                        </a:lnSpc>
                        <a:spcAft>
                          <a:spcPts val="0"/>
                        </a:spcAft>
                        <a:tabLst>
                          <a:tab pos="3060065" algn="ctr"/>
                          <a:tab pos="6120130" algn="r"/>
                        </a:tabLst>
                      </a:pPr>
                      <a:r>
                        <a:rPr lang="fi-FI" sz="1100" b="1" kern="1200" dirty="0">
                          <a:solidFill>
                            <a:schemeClr val="tx1"/>
                          </a:solidFill>
                          <a:latin typeface="Arial"/>
                          <a:ea typeface="Arial"/>
                          <a:cs typeface="Arial"/>
                        </a:rPr>
                        <a:t>Päiväys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lnSpc>
                          <a:spcPct val="115000"/>
                        </a:lnSpc>
                        <a:spcAft>
                          <a:spcPts val="0"/>
                        </a:spcAft>
                        <a:tabLst>
                          <a:tab pos="3060065" algn="ctr"/>
                          <a:tab pos="6120130" algn="r"/>
                        </a:tabLst>
                      </a:pPr>
                      <a:r>
                        <a:rPr lang="fi-FI" sz="1100" b="1" kern="1200" dirty="0">
                          <a:solidFill>
                            <a:schemeClr val="tx1"/>
                          </a:solidFill>
                          <a:latin typeface="Arial"/>
                          <a:ea typeface="Arial"/>
                          <a:cs typeface="Arial"/>
                        </a:rPr>
                        <a:t>Laatija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algn="ctr" defTabSz="914400" rtl="0" eaLnBrk="1" latinLnBrk="0" hangingPunct="1">
                        <a:lnSpc>
                          <a:spcPct val="115000"/>
                        </a:lnSpc>
                        <a:spcAft>
                          <a:spcPts val="0"/>
                        </a:spcAft>
                        <a:tabLst>
                          <a:tab pos="3060065" algn="ctr"/>
                          <a:tab pos="6120130" algn="r"/>
                        </a:tabLst>
                      </a:pPr>
                      <a:r>
                        <a:rPr lang="fi-FI" sz="1100" b="1" kern="1200" dirty="0">
                          <a:solidFill>
                            <a:schemeClr val="tx1"/>
                          </a:solidFill>
                          <a:latin typeface="Arial"/>
                          <a:ea typeface="Arial"/>
                          <a:cs typeface="Arial"/>
                        </a:rPr>
                        <a:t>Muutoksen kuvaus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251118">
                <a:tc>
                  <a:txBody>
                    <a:bodyPr/>
                    <a:lstStyle/>
                    <a:p>
                      <a:pPr algn="ctr">
                        <a:lnSpc>
                          <a:spcPct val="115000"/>
                        </a:lnSpc>
                        <a:spcAft>
                          <a:spcPts val="0"/>
                        </a:spcAft>
                      </a:pPr>
                      <a:r>
                        <a:rPr lang="fi-FI" sz="1100" dirty="0" smtClean="0">
                          <a:latin typeface="Arial"/>
                          <a:ea typeface="Arial"/>
                          <a:cs typeface="Times New Roman"/>
                        </a:rPr>
                        <a:t>0.01</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i-FI" sz="1100" dirty="0" smtClean="0">
                          <a:latin typeface="Arial"/>
                          <a:ea typeface="Arial"/>
                          <a:cs typeface="Times New Roman"/>
                        </a:rPr>
                        <a:t>19.2.2015</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100" dirty="0" smtClean="0">
                          <a:latin typeface="Arial"/>
                          <a:ea typeface="Arial"/>
                          <a:cs typeface="Times New Roman"/>
                        </a:rPr>
                        <a:t>Pietarila Päivi</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i-FI" sz="1100" dirty="0" smtClean="0">
                          <a:latin typeface="Arial"/>
                          <a:ea typeface="Arial"/>
                          <a:cs typeface="Times New Roman"/>
                        </a:rPr>
                        <a:t>Dokumentti luotu.</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340">
                <a:tc>
                  <a:txBody>
                    <a:bodyPr/>
                    <a:lstStyle/>
                    <a:p>
                      <a:pPr algn="ctr">
                        <a:lnSpc>
                          <a:spcPct val="115000"/>
                        </a:lnSpc>
                        <a:spcAft>
                          <a:spcPts val="0"/>
                        </a:spcAft>
                      </a:pPr>
                      <a:r>
                        <a:rPr lang="fi-FI" sz="1100" dirty="0" smtClean="0">
                          <a:latin typeface="Arial"/>
                          <a:ea typeface="Arial"/>
                          <a:cs typeface="Times New Roman"/>
                        </a:rPr>
                        <a:t>0.02</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i-FI" sz="1100" dirty="0" smtClean="0">
                          <a:latin typeface="Arial"/>
                          <a:ea typeface="Arial"/>
                          <a:cs typeface="Times New Roman"/>
                        </a:rPr>
                        <a:t>26.3.2015</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100" dirty="0" smtClean="0">
                          <a:latin typeface="Arial"/>
                          <a:ea typeface="Arial"/>
                          <a:cs typeface="Times New Roman"/>
                        </a:rPr>
                        <a:t>Pietarila Päivi</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i-FI" sz="1100" baseline="0" dirty="0" smtClean="0">
                          <a:latin typeface="Arial"/>
                          <a:ea typeface="Arial"/>
                          <a:cs typeface="Times New Roman"/>
                        </a:rPr>
                        <a:t>Kokouksen 4.3 perusteella asiakas-käsite tarkennus</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50">
                <a:tc>
                  <a:txBody>
                    <a:bodyPr/>
                    <a:lstStyle/>
                    <a:p>
                      <a:pPr algn="ctr">
                        <a:lnSpc>
                          <a:spcPct val="115000"/>
                        </a:lnSpc>
                        <a:spcAft>
                          <a:spcPts val="0"/>
                        </a:spcAft>
                      </a:pPr>
                      <a:r>
                        <a:rPr lang="fi-FI" sz="1100" dirty="0" smtClean="0">
                          <a:latin typeface="Arial"/>
                          <a:ea typeface="Arial"/>
                          <a:cs typeface="Times New Roman"/>
                        </a:rPr>
                        <a:t>0.03</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i-FI" sz="1100" dirty="0" smtClean="0">
                          <a:latin typeface="Arial"/>
                          <a:ea typeface="Arial"/>
                          <a:cs typeface="Times New Roman"/>
                        </a:rPr>
                        <a:t>18.5.2015</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100" dirty="0" smtClean="0">
                          <a:latin typeface="Arial"/>
                          <a:ea typeface="Arial"/>
                          <a:cs typeface="Times New Roman"/>
                        </a:rPr>
                        <a:t>Pietarila</a:t>
                      </a:r>
                      <a:r>
                        <a:rPr lang="fi-FI" sz="1100" baseline="0" dirty="0" smtClean="0">
                          <a:latin typeface="Arial"/>
                          <a:ea typeface="Arial"/>
                          <a:cs typeface="Times New Roman"/>
                        </a:rPr>
                        <a:t> Päivi</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i-FI" sz="1100" dirty="0" smtClean="0">
                          <a:latin typeface="Arial"/>
                          <a:ea typeface="Arial"/>
                          <a:cs typeface="Times New Roman"/>
                        </a:rPr>
                        <a:t>Kokouksen 5.5.2015 perusteella</a:t>
                      </a:r>
                      <a:r>
                        <a:rPr lang="fi-FI" sz="1100" baseline="0" dirty="0" smtClean="0">
                          <a:latin typeface="Arial"/>
                          <a:ea typeface="Arial"/>
                          <a:cs typeface="Times New Roman"/>
                        </a:rPr>
                        <a:t> tehdyt tarkennukset</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fi-FI" sz="1100" dirty="0" smtClean="0">
                          <a:latin typeface="Arial"/>
                          <a:ea typeface="Arial"/>
                          <a:cs typeface="Times New Roman"/>
                        </a:rPr>
                        <a:t>0.04</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fi-FI" sz="1100" dirty="0" smtClean="0">
                          <a:latin typeface="Arial"/>
                          <a:ea typeface="Arial"/>
                          <a:cs typeface="Times New Roman"/>
                        </a:rPr>
                        <a:t>27.5.2015</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100" dirty="0" smtClean="0">
                          <a:latin typeface="Arial"/>
                          <a:ea typeface="Arial"/>
                          <a:cs typeface="Times New Roman"/>
                        </a:rPr>
                        <a:t>Pietarila</a:t>
                      </a:r>
                      <a:r>
                        <a:rPr lang="fi-FI" sz="1100" baseline="0" dirty="0" smtClean="0">
                          <a:latin typeface="Arial"/>
                          <a:ea typeface="Arial"/>
                          <a:cs typeface="Times New Roman"/>
                        </a:rPr>
                        <a:t> Päivi</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i-FI" sz="1100" dirty="0" smtClean="0">
                          <a:latin typeface="Arial"/>
                          <a:ea typeface="Arial"/>
                          <a:cs typeface="Times New Roman"/>
                        </a:rPr>
                        <a:t>Kokouksen 27.5.2015 täydennykset</a:t>
                      </a: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i-FI" sz="1100" dirty="0">
                        <a:latin typeface="Arial"/>
                        <a:ea typeface="Arial"/>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endParaRPr lang="fi-FI" sz="1000">
                        <a:latin typeface="Arial"/>
                        <a:ea typeface="Arial"/>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fi-FI" sz="1000">
                        <a:latin typeface="Arial"/>
                        <a:ea typeface="Arial"/>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fi-FI" sz="1000" dirty="0">
                        <a:latin typeface="Arial"/>
                        <a:ea typeface="Arial"/>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i-FI" sz="1000" dirty="0">
                        <a:latin typeface="Arial"/>
                        <a:ea typeface="Arial"/>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kstikehys 5"/>
          <p:cNvSpPr txBox="1"/>
          <p:nvPr/>
        </p:nvSpPr>
        <p:spPr>
          <a:xfrm>
            <a:off x="4513833" y="2636912"/>
            <a:ext cx="1210589" cy="369332"/>
          </a:xfrm>
          <a:prstGeom prst="rect">
            <a:avLst/>
          </a:prstGeom>
          <a:noFill/>
        </p:spPr>
        <p:txBody>
          <a:bodyPr wrap="none" rtlCol="0">
            <a:spAutoFit/>
          </a:bodyPr>
          <a:lstStyle/>
          <a:p>
            <a:pPr algn="ctr"/>
            <a:r>
              <a:rPr lang="fi-FI" dirty="0" smtClean="0"/>
              <a:t>27.5.2015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p:cNvSpPr>
            <a:spLocks noGrp="1"/>
          </p:cNvSpPr>
          <p:nvPr>
            <p:ph type="body" sz="quarter" idx="10"/>
          </p:nvPr>
        </p:nvSpPr>
        <p:spPr>
          <a:xfrm>
            <a:off x="899592" y="404664"/>
            <a:ext cx="7782694" cy="4320480"/>
          </a:xfrm>
        </p:spPr>
        <p:txBody>
          <a:bodyPr/>
          <a:lstStyle/>
          <a:p>
            <a:pPr>
              <a:buNone/>
            </a:pPr>
            <a:r>
              <a:rPr lang="fi-FI" dirty="0" smtClean="0"/>
              <a:t>Tiedoksianto </a:t>
            </a:r>
          </a:p>
          <a:p>
            <a:pPr lvl="1">
              <a:buNone/>
            </a:pPr>
            <a:r>
              <a:rPr lang="fi-FI" sz="1700" dirty="0" smtClean="0"/>
              <a:t>Viranomaisen päätöksen, ilmoituksen tms. saattaminen </a:t>
            </a:r>
            <a:r>
              <a:rPr lang="fi-FI" sz="1700" dirty="0" err="1" smtClean="0"/>
              <a:t>jkn</a:t>
            </a:r>
            <a:r>
              <a:rPr lang="fi-FI" sz="1700" dirty="0" smtClean="0"/>
              <a:t> tietoon. </a:t>
            </a:r>
          </a:p>
          <a:p>
            <a:pPr lvl="1">
              <a:buNone/>
            </a:pPr>
            <a:r>
              <a:rPr lang="fi-FI" sz="1700" dirty="0" smtClean="0"/>
              <a:t>Tiedoksianto voi olla tavallinen tai todisteellinen. (Laki sähköisestä asioinnista viranomaistoiminnassa 24.1.2003/13, 2003) </a:t>
            </a:r>
          </a:p>
          <a:p>
            <a:pPr>
              <a:buNone/>
            </a:pPr>
            <a:r>
              <a:rPr lang="fi-FI" dirty="0" smtClean="0"/>
              <a:t>Toimeenpano </a:t>
            </a:r>
          </a:p>
          <a:p>
            <a:pPr lvl="1">
              <a:buNone/>
            </a:pPr>
            <a:r>
              <a:rPr lang="fi-FI" sz="1700" dirty="0" smtClean="0"/>
              <a:t>Toimeenpano voi synnyttää uuden asian. Esim. kantelu voi johtaa valvonta-asiaan. </a:t>
            </a:r>
          </a:p>
          <a:p>
            <a:pPr>
              <a:buNone/>
            </a:pPr>
            <a:r>
              <a:rPr lang="fi-FI" dirty="0" smtClean="0"/>
              <a:t>Virasto </a:t>
            </a:r>
          </a:p>
          <a:p>
            <a:pPr lvl="1">
              <a:buNone/>
            </a:pPr>
            <a:r>
              <a:rPr lang="fi-FI" sz="1700" dirty="0" smtClean="0"/>
              <a:t>Julkisyhteisön toimielin, jolle on säädöksillä tai normipäätöksillä annettu toimivalta ja velvollisuus tiettyjen tehtävien hoitamiseen. Pohjautuu </a:t>
            </a:r>
            <a:r>
              <a:rPr lang="fi-FI" sz="1700" dirty="0" err="1" smtClean="0"/>
              <a:t>JHS-metan</a:t>
            </a:r>
            <a:r>
              <a:rPr lang="fi-FI" sz="1700" dirty="0" smtClean="0"/>
              <a:t> luonnosvaiheen määritelmään viranomainen (</a:t>
            </a:r>
            <a:r>
              <a:rPr lang="fi-FI" sz="1700" dirty="0" err="1" smtClean="0"/>
              <a:t>JHSmeta.fi</a:t>
            </a:r>
            <a:r>
              <a:rPr lang="fi-FI" sz="1700" dirty="0" smtClean="0"/>
              <a:t>, 2012). </a:t>
            </a:r>
          </a:p>
          <a:p>
            <a:pPr>
              <a:buNone/>
            </a:pPr>
            <a:r>
              <a:rPr lang="fi-FI" dirty="0" err="1" smtClean="0"/>
              <a:t>Vireillepanija</a:t>
            </a:r>
            <a:endParaRPr lang="fi-FI" dirty="0" smtClean="0"/>
          </a:p>
          <a:p>
            <a:pPr>
              <a:buNone/>
            </a:pPr>
            <a:r>
              <a:rPr lang="fi-FI" sz="1700" dirty="0"/>
              <a:t>	</a:t>
            </a:r>
            <a:r>
              <a:rPr lang="fi-FI" sz="1700" dirty="0" err="1" smtClean="0"/>
              <a:t>Vireillepanija</a:t>
            </a:r>
            <a:r>
              <a:rPr lang="fi-FI" sz="1700" dirty="0" smtClean="0"/>
              <a:t> on taho joka on tehnyt aloitteen asian ottamiseksi käsittelyyn.  </a:t>
            </a:r>
            <a:r>
              <a:rPr lang="fi-FI" sz="1700" dirty="0" err="1" smtClean="0"/>
              <a:t>Vireillepanija</a:t>
            </a:r>
            <a:r>
              <a:rPr lang="fi-FI" sz="1700" dirty="0" smtClean="0"/>
              <a:t> voi olla myös viranomainen. Joissain tilanteissa </a:t>
            </a:r>
            <a:r>
              <a:rPr lang="fi-FI" sz="1700" dirty="0" err="1" smtClean="0"/>
              <a:t>vireillepanijaa</a:t>
            </a:r>
            <a:r>
              <a:rPr lang="fi-FI" sz="1700" dirty="0" smtClean="0"/>
              <a:t> on vaikea löytää esim. ympäristönsuojelusasiassa kun kyseessä yleinen etu. </a:t>
            </a:r>
          </a:p>
          <a:p>
            <a:pPr lvl="1">
              <a:buNone/>
            </a:pPr>
            <a:endParaRPr lang="fi-FI" sz="1700" dirty="0" smtClean="0"/>
          </a:p>
          <a:p>
            <a:endParaRPr lang="fi-FI" dirty="0"/>
          </a:p>
        </p:txBody>
      </p:sp>
      <p:sp>
        <p:nvSpPr>
          <p:cNvPr id="4" name="Päivämäärän paikkamerkki 3"/>
          <p:cNvSpPr>
            <a:spLocks noGrp="1"/>
          </p:cNvSpPr>
          <p:nvPr>
            <p:ph type="dt" sz="half" idx="11"/>
          </p:nvPr>
        </p:nvSpPr>
        <p:spPr/>
        <p:txBody>
          <a:bodyPr/>
          <a:lstStyle/>
          <a:p>
            <a:r>
              <a:rPr lang="fi-FI" smtClean="0"/>
              <a:t>pp.kk.vvvv</a:t>
            </a:r>
            <a:endParaRPr lang="fi-FI" dirty="0"/>
          </a:p>
        </p:txBody>
      </p:sp>
      <p:sp>
        <p:nvSpPr>
          <p:cNvPr id="5" name="Alatunnisteen paikkamerkki 4"/>
          <p:cNvSpPr>
            <a:spLocks noGrp="1"/>
          </p:cNvSpPr>
          <p:nvPr>
            <p:ph type="ftr" sz="quarter" idx="12"/>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rot="16200000">
            <a:off x="-1824748" y="3320101"/>
            <a:ext cx="4904795" cy="608242"/>
          </a:xfrm>
          <a:solidFill>
            <a:schemeClr val="bg1"/>
          </a:solidFill>
        </p:spPr>
        <p:txBody>
          <a:bodyPr lIns="80165" tIns="40083" rIns="80165" bIns="40083"/>
          <a:lstStyle/>
          <a:p>
            <a:r>
              <a:rPr lang="fi-FI" sz="2800" dirty="0" smtClean="0"/>
              <a:t>2. Asioiden luokittelu</a:t>
            </a:r>
            <a:endParaRPr lang="fi-FI" sz="2800" dirty="0"/>
          </a:p>
        </p:txBody>
      </p:sp>
      <p:pic>
        <p:nvPicPr>
          <p:cNvPr id="3" name="Kuv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381" y="781381"/>
            <a:ext cx="6895238" cy="5295238"/>
          </a:xfrm>
          <a:prstGeom prst="rect">
            <a:avLst/>
          </a:prstGeom>
        </p:spPr>
      </p:pic>
    </p:spTree>
    <p:extLst>
      <p:ext uri="{BB962C8B-B14F-4D97-AF65-F5344CB8AC3E}">
        <p14:creationId xmlns:p14="http://schemas.microsoft.com/office/powerpoint/2010/main" val="705674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45894" y="946674"/>
            <a:ext cx="8228920" cy="645188"/>
          </a:xfrm>
        </p:spPr>
        <p:txBody>
          <a:bodyPr lIns="80165" tIns="40083" rIns="80165" bIns="40083"/>
          <a:lstStyle/>
          <a:p>
            <a:r>
              <a:rPr lang="fi-FI" dirty="0" smtClean="0"/>
              <a:t>Asioiden ja prosessin lyhyet kuvaukset 1/3</a:t>
            </a:r>
            <a:endParaRPr lang="fi-FI" dirty="0"/>
          </a:p>
        </p:txBody>
      </p:sp>
      <p:sp>
        <p:nvSpPr>
          <p:cNvPr id="6" name="Sisällön paikkamerkki 2"/>
          <p:cNvSpPr>
            <a:spLocks noGrp="1"/>
          </p:cNvSpPr>
          <p:nvPr>
            <p:ph idx="4294967295"/>
          </p:nvPr>
        </p:nvSpPr>
        <p:spPr>
          <a:xfrm>
            <a:off x="395536" y="1772816"/>
            <a:ext cx="8288659" cy="4161610"/>
          </a:xfrm>
          <a:prstGeom prst="rect">
            <a:avLst/>
          </a:prstGeom>
        </p:spPr>
        <p:txBody>
          <a:bodyPr lIns="80165" tIns="40083" rIns="80165" bIns="40083"/>
          <a:lstStyle/>
          <a:p>
            <a:pPr>
              <a:buNone/>
            </a:pPr>
            <a:r>
              <a:rPr lang="fi-FI" sz="2100" dirty="0" smtClean="0"/>
              <a:t>Asia</a:t>
            </a:r>
          </a:p>
          <a:p>
            <a:pPr lvl="1">
              <a:buNone/>
            </a:pPr>
            <a:r>
              <a:rPr lang="fi-FI" sz="1800" dirty="0" smtClean="0"/>
              <a:t>Oikeushenkilön käsiteltäväksi annettu tai otettu tehtävä, josta on saatava aikaan ratkaisu (</a:t>
            </a:r>
            <a:r>
              <a:rPr lang="fi-FI" sz="1800" dirty="0" err="1" smtClean="0"/>
              <a:t>JHSmeta</a:t>
            </a:r>
            <a:r>
              <a:rPr lang="fi-FI" sz="1800" dirty="0" smtClean="0"/>
              <a:t>). </a:t>
            </a:r>
          </a:p>
          <a:p>
            <a:pPr marL="233816" lvl="1" indent="-233816">
              <a:buClr>
                <a:schemeClr val="tx2"/>
              </a:buClr>
              <a:buSzPct val="150000"/>
              <a:buNone/>
            </a:pPr>
            <a:r>
              <a:rPr lang="fi-FI" sz="2100" dirty="0" smtClean="0"/>
              <a:t>Hakemusasia</a:t>
            </a:r>
          </a:p>
          <a:p>
            <a:pPr marL="629076" lvl="2" indent="-233816">
              <a:buClr>
                <a:schemeClr val="tx2"/>
              </a:buClr>
              <a:buNone/>
            </a:pPr>
            <a:r>
              <a:rPr lang="fi-FI" sz="1800" dirty="0" smtClean="0"/>
              <a:t>Viranomaiselle esitetty menettely- tai ratkaisupyyntö. </a:t>
            </a:r>
          </a:p>
          <a:p>
            <a:pPr marL="629076" lvl="2" indent="-233816">
              <a:buClr>
                <a:schemeClr val="tx2"/>
              </a:buClr>
              <a:buNone/>
            </a:pPr>
            <a:endParaRPr lang="fi-FI" sz="1800" dirty="0" smtClean="0"/>
          </a:p>
          <a:p>
            <a:pPr marL="629076" lvl="2" indent="-233816">
              <a:buClr>
                <a:schemeClr val="tx2"/>
              </a:buClr>
              <a:buNone/>
            </a:pPr>
            <a:r>
              <a:rPr lang="fi-FI" sz="1800" dirty="0" smtClean="0"/>
              <a:t>Hakemusasia voi olla: </a:t>
            </a:r>
            <a:endParaRPr lang="fi-FI" dirty="0" smtClean="0"/>
          </a:p>
          <a:p>
            <a:pPr lvl="1"/>
            <a:r>
              <a:rPr lang="fi-FI" sz="1800" dirty="0" smtClean="0"/>
              <a:t>Lupahakemus</a:t>
            </a:r>
          </a:p>
          <a:p>
            <a:pPr lvl="1"/>
            <a:r>
              <a:rPr lang="fi-FI" sz="1800" dirty="0" smtClean="0"/>
              <a:t>Rahoitushakemus</a:t>
            </a:r>
          </a:p>
          <a:p>
            <a:pPr lvl="1"/>
            <a:r>
              <a:rPr lang="fi-FI" sz="1800" dirty="0" smtClean="0"/>
              <a:t>Maksatushakemus </a:t>
            </a:r>
          </a:p>
          <a:p>
            <a:pPr lvl="1"/>
            <a:r>
              <a:rPr lang="fi-FI" sz="1800" dirty="0" smtClean="0"/>
              <a:t>Rekisteröintihakemus </a:t>
            </a:r>
          </a:p>
        </p:txBody>
      </p:sp>
    </p:spTree>
    <p:extLst>
      <p:ext uri="{BB962C8B-B14F-4D97-AF65-F5344CB8AC3E}">
        <p14:creationId xmlns:p14="http://schemas.microsoft.com/office/powerpoint/2010/main" val="1919501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lIns="80165" tIns="40083" rIns="80165" bIns="40083"/>
          <a:lstStyle/>
          <a:p>
            <a:r>
              <a:rPr lang="fi-FI" dirty="0" smtClean="0"/>
              <a:t>Asioiden ja prosessin lyhyet kuvaukset 2/3</a:t>
            </a:r>
            <a:endParaRPr lang="fi-FI" dirty="0"/>
          </a:p>
        </p:txBody>
      </p:sp>
      <p:sp>
        <p:nvSpPr>
          <p:cNvPr id="6" name="Sisällön paikkamerkki 2"/>
          <p:cNvSpPr>
            <a:spLocks noGrp="1"/>
          </p:cNvSpPr>
          <p:nvPr>
            <p:ph idx="4294967295"/>
          </p:nvPr>
        </p:nvSpPr>
        <p:spPr>
          <a:xfrm>
            <a:off x="469759" y="2284080"/>
            <a:ext cx="8288659" cy="3542772"/>
          </a:xfrm>
          <a:prstGeom prst="rect">
            <a:avLst/>
          </a:prstGeom>
        </p:spPr>
        <p:txBody>
          <a:bodyPr lIns="80165" tIns="40083" rIns="80165" bIns="40083"/>
          <a:lstStyle/>
          <a:p>
            <a:pPr>
              <a:buNone/>
            </a:pPr>
            <a:r>
              <a:rPr lang="fi-FI" sz="2100" dirty="0" smtClean="0"/>
              <a:t>Ilmoitusasia</a:t>
            </a:r>
          </a:p>
          <a:p>
            <a:pPr lvl="1">
              <a:buNone/>
            </a:pPr>
            <a:r>
              <a:rPr lang="fi-FI" sz="1800" dirty="0" smtClean="0"/>
              <a:t>Kansalaisen viranomaiselle toimittama tiedonanto.</a:t>
            </a:r>
          </a:p>
          <a:p>
            <a:pPr lvl="1"/>
            <a:endParaRPr lang="fi-FI" sz="1500" dirty="0" smtClean="0"/>
          </a:p>
          <a:p>
            <a:pPr>
              <a:buNone/>
            </a:pPr>
            <a:r>
              <a:rPr lang="fi-FI" sz="2100" dirty="0" smtClean="0"/>
              <a:t>Hankinta-asia</a:t>
            </a:r>
          </a:p>
          <a:p>
            <a:pPr lvl="1">
              <a:buNone/>
            </a:pPr>
            <a:r>
              <a:rPr lang="fi-FI" sz="1800" dirty="0" smtClean="0"/>
              <a:t>Virasto hankkii jotakin palvelua/asiaa/tavaraa joko itselleen (esim. moottoritie, tienpitopalvelu) tai jollekin kolmannelle osapuolelle (esim. </a:t>
            </a:r>
            <a:r>
              <a:rPr lang="fi-FI" sz="1800" dirty="0" err="1" smtClean="0"/>
              <a:t>TE-toimisto</a:t>
            </a:r>
            <a:r>
              <a:rPr lang="fi-FI" sz="1800" dirty="0" smtClean="0"/>
              <a:t> hankkii koulutusta työttömälle).</a:t>
            </a:r>
            <a:endParaRPr lang="fi-FI" dirty="0" smtClean="0"/>
          </a:p>
        </p:txBody>
      </p:sp>
    </p:spTree>
    <p:extLst>
      <p:ext uri="{BB962C8B-B14F-4D97-AF65-F5344CB8AC3E}">
        <p14:creationId xmlns:p14="http://schemas.microsoft.com/office/powerpoint/2010/main" val="706358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476672"/>
            <a:ext cx="8228920" cy="645188"/>
          </a:xfrm>
        </p:spPr>
        <p:txBody>
          <a:bodyPr lIns="80165" tIns="40083" rIns="80165" bIns="40083"/>
          <a:lstStyle/>
          <a:p>
            <a:r>
              <a:rPr lang="fi-FI" dirty="0" smtClean="0"/>
              <a:t>Asioiden ja prosessin lyhyet kuvaukset 3/3</a:t>
            </a:r>
            <a:endParaRPr lang="fi-FI" dirty="0"/>
          </a:p>
        </p:txBody>
      </p:sp>
      <p:sp>
        <p:nvSpPr>
          <p:cNvPr id="6" name="Sisällön paikkamerkki 2"/>
          <p:cNvSpPr>
            <a:spLocks noGrp="1"/>
          </p:cNvSpPr>
          <p:nvPr>
            <p:ph idx="4294967295"/>
          </p:nvPr>
        </p:nvSpPr>
        <p:spPr>
          <a:xfrm>
            <a:off x="395536" y="1196752"/>
            <a:ext cx="8288659" cy="4968552"/>
          </a:xfrm>
          <a:prstGeom prst="rect">
            <a:avLst/>
          </a:prstGeom>
        </p:spPr>
        <p:txBody>
          <a:bodyPr lIns="80165" tIns="40083" rIns="80165" bIns="40083"/>
          <a:lstStyle/>
          <a:p>
            <a:pPr>
              <a:buNone/>
            </a:pPr>
            <a:r>
              <a:rPr lang="fi-FI" sz="2100" dirty="0" smtClean="0"/>
              <a:t>Valvonta-asia</a:t>
            </a:r>
          </a:p>
          <a:p>
            <a:pPr lvl="1">
              <a:buNone/>
            </a:pPr>
            <a:r>
              <a:rPr lang="fi-FI" sz="1800" dirty="0" smtClean="0"/>
              <a:t>Toiminta</a:t>
            </a:r>
            <a:r>
              <a:rPr lang="fi-FI" sz="1800" dirty="0"/>
              <a:t>, jolla selvitetään ja todetaan, täyttääkö valvontakohde tai tuote sille asetetut </a:t>
            </a:r>
            <a:r>
              <a:rPr lang="fi-FI" sz="1800" dirty="0" smtClean="0"/>
              <a:t>vaatimukset (JHS-</a:t>
            </a:r>
            <a:r>
              <a:rPr lang="fi-FI" sz="1800" dirty="0" err="1" smtClean="0"/>
              <a:t>meta</a:t>
            </a:r>
            <a:r>
              <a:rPr lang="fi-FI" sz="1800" dirty="0" smtClean="0"/>
              <a:t>).</a:t>
            </a:r>
          </a:p>
          <a:p>
            <a:pPr lvl="1">
              <a:buNone/>
            </a:pPr>
            <a:endParaRPr lang="fi-FI" sz="1800" dirty="0" smtClean="0"/>
          </a:p>
          <a:p>
            <a:pPr marL="629076" lvl="2" indent="-233816">
              <a:buClr>
                <a:schemeClr val="tx2"/>
              </a:buClr>
              <a:buNone/>
            </a:pPr>
            <a:r>
              <a:rPr lang="fi-FI" sz="1800" dirty="0" smtClean="0"/>
              <a:t>Valvonta-asia voi olla: </a:t>
            </a:r>
            <a:endParaRPr lang="fi-FI" dirty="0" smtClean="0"/>
          </a:p>
          <a:p>
            <a:pPr lvl="1"/>
            <a:r>
              <a:rPr lang="fi-FI" sz="1800" dirty="0" smtClean="0"/>
              <a:t>Edunvalvonta-asia: Viranomainen (maistraatti) valvoo edunvalvonnan valvontaa. Oikealta nimeltään holhoustoimen edunvalvonta.</a:t>
            </a:r>
            <a:endParaRPr lang="fi-FI" sz="1500" dirty="0" smtClean="0"/>
          </a:p>
          <a:p>
            <a:pPr lvl="1"/>
            <a:r>
              <a:rPr lang="fi-FI" sz="1800" dirty="0" smtClean="0"/>
              <a:t>Ennakkovalvonta-asia: </a:t>
            </a:r>
            <a:r>
              <a:rPr lang="fi-FI" sz="1800" dirty="0"/>
              <a:t>Valvontaohjelmiin, strategiseen tulossopimukseen tai lainsäädäntöön perustuva valvonta-asia (esim. luvan edellytykset</a:t>
            </a:r>
            <a:r>
              <a:rPr lang="fi-FI" sz="1800" dirty="0" smtClean="0"/>
              <a:t>).</a:t>
            </a:r>
          </a:p>
          <a:p>
            <a:pPr lvl="1"/>
            <a:r>
              <a:rPr lang="fi-FI" sz="1800" dirty="0" smtClean="0"/>
              <a:t>Reaktiivinen valvonta-asia : </a:t>
            </a:r>
            <a:r>
              <a:rPr lang="fi-FI" sz="1800" dirty="0"/>
              <a:t>Oma-aloitteisesti käsittelyyn otettu tai ulkoapäin tiedoksi saatu valvonta-asia </a:t>
            </a:r>
            <a:endParaRPr lang="fi-FI" sz="1800" i="1" dirty="0" smtClean="0">
              <a:solidFill>
                <a:srgbClr val="FF0000"/>
              </a:solidFill>
            </a:endParaRPr>
          </a:p>
          <a:p>
            <a:pPr lvl="1"/>
            <a:endParaRPr lang="fi-FI" sz="1500" dirty="0" smtClean="0"/>
          </a:p>
          <a:p>
            <a:pPr>
              <a:buNone/>
            </a:pPr>
            <a:r>
              <a:rPr lang="fi-FI" sz="2100" dirty="0" smtClean="0"/>
              <a:t>Kanteluasia</a:t>
            </a:r>
          </a:p>
          <a:p>
            <a:pPr lvl="1">
              <a:buNone/>
            </a:pPr>
            <a:r>
              <a:rPr lang="fi-FI" sz="1800" dirty="0" smtClean="0"/>
              <a:t>Kantelu on asiakkaan aloite jonkun osapuolen mistä? </a:t>
            </a:r>
          </a:p>
          <a:p>
            <a:pPr lvl="1">
              <a:buNone/>
            </a:pPr>
            <a:r>
              <a:rPr lang="fi-FI" sz="1800" dirty="0" smtClean="0"/>
              <a:t>Jos kantelu johtaa vakavampaan toimenpiteeseen kun huomautukseen, niin käynnistetään reaktiivinen valvonta. </a:t>
            </a:r>
          </a:p>
        </p:txBody>
      </p:sp>
    </p:spTree>
    <p:extLst>
      <p:ext uri="{BB962C8B-B14F-4D97-AF65-F5344CB8AC3E}">
        <p14:creationId xmlns:p14="http://schemas.microsoft.com/office/powerpoint/2010/main" val="658796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rot="16200000">
            <a:off x="-1659258" y="3131191"/>
            <a:ext cx="4896546" cy="642942"/>
          </a:xfrm>
          <a:solidFill>
            <a:schemeClr val="bg1"/>
          </a:solidFill>
        </p:spPr>
        <p:txBody>
          <a:bodyPr/>
          <a:lstStyle/>
          <a:p>
            <a:r>
              <a:rPr lang="fi-FI" dirty="0" smtClean="0">
                <a:solidFill>
                  <a:schemeClr val="accent3"/>
                </a:solidFill>
              </a:rPr>
              <a:t>3. Palveluketju ja  </a:t>
            </a:r>
            <a:r>
              <a:rPr lang="fi-FI" dirty="0">
                <a:solidFill>
                  <a:schemeClr val="accent3"/>
                </a:solidFill>
              </a:rPr>
              <a:t>-polku</a:t>
            </a:r>
            <a:r>
              <a:rPr lang="fi-FI" dirty="0">
                <a:solidFill>
                  <a:schemeClr val="accent1"/>
                </a:solidFill>
              </a:rPr>
              <a:t> </a:t>
            </a:r>
            <a:br>
              <a:rPr lang="fi-FI" dirty="0">
                <a:solidFill>
                  <a:schemeClr val="accent1"/>
                </a:solidFill>
              </a:rPr>
            </a:br>
            <a:r>
              <a:rPr lang="fi-FI" dirty="0"/>
              <a:t/>
            </a:r>
            <a:br>
              <a:rPr lang="fi-FI" dirty="0"/>
            </a:br>
            <a:endParaRPr lang="fi-FI" dirty="0"/>
          </a:p>
        </p:txBody>
      </p:sp>
      <p:sp>
        <p:nvSpPr>
          <p:cNvPr id="4" name="Päivämäärän paikkamerkki 3"/>
          <p:cNvSpPr>
            <a:spLocks noGrp="1"/>
          </p:cNvSpPr>
          <p:nvPr>
            <p:ph type="dt" sz="half" idx="11"/>
          </p:nvPr>
        </p:nvSpPr>
        <p:spPr/>
        <p:txBody>
          <a:bodyPr/>
          <a:lstStyle/>
          <a:p>
            <a:r>
              <a:rPr lang="fi-FI" smtClean="0"/>
              <a:t>pp.kk.vvvv</a:t>
            </a:r>
            <a:endParaRPr lang="fi-FI" dirty="0"/>
          </a:p>
        </p:txBody>
      </p:sp>
      <p:sp>
        <p:nvSpPr>
          <p:cNvPr id="5" name="Alatunnisteen paikkamerkki 4"/>
          <p:cNvSpPr>
            <a:spLocks noGrp="1"/>
          </p:cNvSpPr>
          <p:nvPr>
            <p:ph type="ftr" sz="quarter" idx="12"/>
          </p:nvPr>
        </p:nvSpPr>
        <p:spPr/>
        <p:txBody>
          <a:bodyPr/>
          <a:lstStyle/>
          <a:p>
            <a:r>
              <a:rPr lang="fi-FI" smtClean="0"/>
              <a:t>Muuta näitä alatunnisteita ja päiväystä kohdasta Lisää Ylä- ja Alatunniste</a:t>
            </a:r>
            <a:endParaRPr lang="fi-FI" dirty="0"/>
          </a:p>
        </p:txBody>
      </p:sp>
      <p:pic>
        <p:nvPicPr>
          <p:cNvPr id="3" name="Kuv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5175" y="289023"/>
            <a:ext cx="5949154" cy="6327278"/>
          </a:xfrm>
          <a:prstGeom prst="rect">
            <a:avLst/>
          </a:prstGeom>
        </p:spPr>
      </p:pic>
    </p:spTree>
    <p:extLst>
      <p:ext uri="{BB962C8B-B14F-4D97-AF65-F5344CB8AC3E}">
        <p14:creationId xmlns:p14="http://schemas.microsoft.com/office/powerpoint/2010/main" val="3558258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4294967295"/>
          </p:nvPr>
        </p:nvSpPr>
        <p:spPr>
          <a:xfrm>
            <a:off x="445893" y="1207972"/>
            <a:ext cx="8288659" cy="3542772"/>
          </a:xfrm>
          <a:prstGeom prst="rect">
            <a:avLst/>
          </a:prstGeom>
        </p:spPr>
        <p:txBody>
          <a:bodyPr lIns="80165" tIns="40083" rIns="80165" bIns="40083"/>
          <a:lstStyle/>
          <a:p>
            <a:pPr>
              <a:buNone/>
            </a:pPr>
            <a:r>
              <a:rPr lang="fi-FI" sz="2100" b="1" dirty="0" smtClean="0">
                <a:solidFill>
                  <a:srgbClr val="D9640C"/>
                </a:solidFill>
              </a:rPr>
              <a:t>Palveluketju (yksi tai useampia palveluja)</a:t>
            </a:r>
          </a:p>
          <a:p>
            <a:pPr lvl="1">
              <a:buNone/>
            </a:pPr>
            <a:r>
              <a:rPr lang="fi-FI" sz="1800" dirty="0" smtClean="0"/>
              <a:t>Yhden tai useamman viraston tuottama palvelujen tai käsittelyprosessien sarja tai rinnakkainen suoritus, joka tähtää yhden asiakastarpeen täyttämiseen, ja joka näkyy asiakkaalle yhtenä prosessina.</a:t>
            </a:r>
          </a:p>
          <a:p>
            <a:pPr lvl="1">
              <a:buNone/>
            </a:pPr>
            <a:endParaRPr lang="fi-FI" sz="1800" dirty="0" smtClean="0"/>
          </a:p>
          <a:p>
            <a:pPr>
              <a:buNone/>
            </a:pPr>
            <a:r>
              <a:rPr lang="fi-FI" sz="2100" b="1" dirty="0" smtClean="0">
                <a:solidFill>
                  <a:schemeClr val="accent3"/>
                </a:solidFill>
              </a:rPr>
              <a:t>Palvelupolku (vain yksi palvelu)</a:t>
            </a:r>
          </a:p>
          <a:p>
            <a:pPr marL="457200" lvl="1" indent="0">
              <a:buNone/>
            </a:pPr>
            <a:r>
              <a:rPr lang="fi-FI" sz="1800" dirty="0" smtClean="0"/>
              <a:t>Palvelu muodostuu yksittäisistä kontaktipisteistä, joiden kautta asiakkaat kokevat palvelun. Kontaktipisteet voivat olla fyysisiä asioita, tiloja tai vuorovaikutusta ihmisen ja laitteen tai ihmisten välillä. Palvelu koetaan ajassa usean kontaktipisteen kautta palvelupolkuna</a:t>
            </a:r>
            <a:r>
              <a:rPr lang="fi-FI" sz="2000" i="1" dirty="0" smtClean="0"/>
              <a:t>.  </a:t>
            </a:r>
            <a:r>
              <a:rPr lang="fi-FI" sz="1200" i="1" dirty="0" smtClean="0"/>
              <a:t>(Lähde: Koivisto Mikko, Mitä on palvelujen muotoilu, 2007)</a:t>
            </a:r>
          </a:p>
          <a:p>
            <a:pPr marL="457200" lvl="1" indent="0">
              <a:buNone/>
            </a:pPr>
            <a:endParaRPr lang="fi-FI" sz="1200" i="1" dirty="0" smtClean="0"/>
          </a:p>
          <a:p>
            <a:pPr>
              <a:buNone/>
            </a:pPr>
            <a:r>
              <a:rPr lang="fi-FI" sz="2300" b="1" dirty="0">
                <a:solidFill>
                  <a:srgbClr val="D9640C"/>
                </a:solidFill>
              </a:rPr>
              <a:t>Palvelutarjotin</a:t>
            </a:r>
          </a:p>
          <a:p>
            <a:pPr lvl="1">
              <a:buNone/>
            </a:pPr>
            <a:r>
              <a:rPr lang="fi-FI" sz="1800" dirty="0"/>
              <a:t>Asiakkaan </a:t>
            </a:r>
            <a:r>
              <a:rPr lang="fi-FI" sz="1800" dirty="0" err="1"/>
              <a:t>tietyssä</a:t>
            </a:r>
            <a:r>
              <a:rPr lang="fi-FI" sz="1800" dirty="0"/>
              <a:t> elämäntilanteessa tarvitsemien palvelujen kokonaisuus (</a:t>
            </a:r>
            <a:r>
              <a:rPr lang="fi-FI" sz="1800" dirty="0" err="1"/>
              <a:t>SAVi</a:t>
            </a:r>
            <a:r>
              <a:rPr lang="fi-FI" sz="1800" dirty="0"/>
              <a:t> 1.0).</a:t>
            </a:r>
          </a:p>
          <a:p>
            <a:pPr marL="457200" lvl="1" indent="0">
              <a:buNone/>
            </a:pPr>
            <a:endParaRPr lang="fi-FI" sz="1200" i="1" dirty="0" smtClean="0"/>
          </a:p>
          <a:p>
            <a:pPr lvl="1"/>
            <a:endParaRPr lang="fi-FI" sz="1200" i="1" dirty="0"/>
          </a:p>
        </p:txBody>
      </p:sp>
    </p:spTree>
    <p:extLst>
      <p:ext uri="{BB962C8B-B14F-4D97-AF65-F5344CB8AC3E}">
        <p14:creationId xmlns:p14="http://schemas.microsoft.com/office/powerpoint/2010/main" val="1895230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Sisällys</a:t>
            </a:r>
            <a:endParaRPr lang="fi-FI" dirty="0"/>
          </a:p>
        </p:txBody>
      </p:sp>
      <p:sp>
        <p:nvSpPr>
          <p:cNvPr id="3" name="Tekstin paikkamerkki 2"/>
          <p:cNvSpPr>
            <a:spLocks noGrp="1"/>
          </p:cNvSpPr>
          <p:nvPr>
            <p:ph type="body" sz="quarter" idx="10"/>
          </p:nvPr>
        </p:nvSpPr>
        <p:spPr/>
        <p:txBody>
          <a:bodyPr/>
          <a:lstStyle/>
          <a:p>
            <a:r>
              <a:rPr lang="fi-FI" dirty="0" smtClean="0"/>
              <a:t>Käsitemalli </a:t>
            </a:r>
          </a:p>
          <a:p>
            <a:r>
              <a:rPr lang="fi-FI" dirty="0" smtClean="0"/>
              <a:t>Käsitteiden määritelmät</a:t>
            </a:r>
          </a:p>
          <a:p>
            <a:pPr marL="0" indent="0">
              <a:buNone/>
            </a:pPr>
            <a:r>
              <a:rPr lang="fi-FI" dirty="0"/>
              <a:t>n</a:t>
            </a:r>
            <a:r>
              <a:rPr lang="fi-FI" dirty="0" smtClean="0"/>
              <a:t>äistä:</a:t>
            </a:r>
            <a:endParaRPr lang="fi-FI" dirty="0"/>
          </a:p>
          <a:p>
            <a:pPr marL="457200" indent="-457200">
              <a:buFont typeface="+mj-lt"/>
              <a:buAutoNum type="arabicPeriod"/>
            </a:pPr>
            <a:r>
              <a:rPr lang="fi-FI" dirty="0" smtClean="0"/>
              <a:t>Keskeiset käsitteet (asiointiin ja asianhallintaan liittyvät)</a:t>
            </a:r>
          </a:p>
          <a:p>
            <a:pPr marL="457200" indent="-457200">
              <a:buFont typeface="+mj-lt"/>
              <a:buAutoNum type="arabicPeriod"/>
            </a:pPr>
            <a:r>
              <a:rPr lang="fi-FI" dirty="0" smtClean="0"/>
              <a:t>Asioiden luokittelu</a:t>
            </a:r>
          </a:p>
          <a:p>
            <a:pPr marL="457200" indent="-457200">
              <a:buFont typeface="+mj-lt"/>
              <a:buAutoNum type="arabicPeriod"/>
            </a:pPr>
            <a:r>
              <a:rPr lang="fi-FI" smtClean="0"/>
              <a:t>Palveluketju </a:t>
            </a:r>
            <a:r>
              <a:rPr lang="fi-FI" dirty="0" smtClean="0"/>
              <a:t>ja -polku</a:t>
            </a:r>
          </a:p>
          <a:p>
            <a:endParaRPr lang="fi-FI" dirty="0"/>
          </a:p>
        </p:txBody>
      </p:sp>
      <p:sp>
        <p:nvSpPr>
          <p:cNvPr id="4" name="Päivämäärän paikkamerkki 3"/>
          <p:cNvSpPr>
            <a:spLocks noGrp="1"/>
          </p:cNvSpPr>
          <p:nvPr>
            <p:ph type="dt" sz="half" idx="11"/>
          </p:nvPr>
        </p:nvSpPr>
        <p:spPr/>
        <p:txBody>
          <a:bodyPr/>
          <a:lstStyle/>
          <a:p>
            <a:r>
              <a:rPr lang="fi-FI" smtClean="0"/>
              <a:t>pp.kk.vvvv</a:t>
            </a:r>
            <a:endParaRPr lang="fi-FI" dirty="0"/>
          </a:p>
        </p:txBody>
      </p:sp>
      <p:sp>
        <p:nvSpPr>
          <p:cNvPr id="5" name="Alatunnisteen paikkamerkki 4"/>
          <p:cNvSpPr>
            <a:spLocks noGrp="1"/>
          </p:cNvSpPr>
          <p:nvPr>
            <p:ph type="ftr" sz="quarter" idx="12"/>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1"/>
          </p:nvPr>
        </p:nvSpPr>
        <p:spPr/>
        <p:txBody>
          <a:bodyPr/>
          <a:lstStyle/>
          <a:p>
            <a:r>
              <a:rPr lang="fi-FI" smtClean="0"/>
              <a:t>pp.kk.vvvv</a:t>
            </a:r>
            <a:endParaRPr lang="fi-FI" dirty="0"/>
          </a:p>
        </p:txBody>
      </p:sp>
      <p:sp>
        <p:nvSpPr>
          <p:cNvPr id="5" name="Alatunnisteen paikkamerkki 4"/>
          <p:cNvSpPr>
            <a:spLocks noGrp="1"/>
          </p:cNvSpPr>
          <p:nvPr>
            <p:ph type="ftr" sz="quarter" idx="12"/>
          </p:nvPr>
        </p:nvSpPr>
        <p:spPr/>
        <p:txBody>
          <a:bodyPr/>
          <a:lstStyle/>
          <a:p>
            <a:r>
              <a:rPr lang="fi-FI" smtClean="0"/>
              <a:t>Muuta näitä alatunnisteita ja päiväystä kohdasta Lisää Ylä- ja Alatunniste</a:t>
            </a:r>
            <a:endParaRPr lang="fi-FI" dirty="0"/>
          </a:p>
        </p:txBody>
      </p:sp>
      <p:sp>
        <p:nvSpPr>
          <p:cNvPr id="7" name="Otsikko 1"/>
          <p:cNvSpPr txBox="1">
            <a:spLocks/>
          </p:cNvSpPr>
          <p:nvPr/>
        </p:nvSpPr>
        <p:spPr>
          <a:xfrm rot="16200000">
            <a:off x="-2194187" y="2927509"/>
            <a:ext cx="5688632" cy="642942"/>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3000" b="1" i="0" u="none" strike="noStrike" kern="0" cap="none" spc="0" normalizeH="0" baseline="0" noProof="0" dirty="0" smtClean="0">
                <a:ln>
                  <a:noFill/>
                </a:ln>
                <a:solidFill>
                  <a:srgbClr val="D9640C"/>
                </a:solidFill>
                <a:effectLst/>
                <a:uLnTx/>
                <a:uFillTx/>
                <a:latin typeface="Calibri" pitchFamily="34" charset="0"/>
                <a:ea typeface="+mj-ea"/>
                <a:cs typeface="Calibri" pitchFamily="34" charset="0"/>
              </a:rPr>
              <a:t>1. Keskeiset käsitteet</a:t>
            </a:r>
            <a:endParaRPr kumimoji="0" lang="fi-FI" sz="3000" b="1" i="0" u="none" strike="noStrike" kern="0" cap="none" spc="0" normalizeH="0" baseline="0" noProof="0" dirty="0">
              <a:ln>
                <a:noFill/>
              </a:ln>
              <a:solidFill>
                <a:srgbClr val="D9640C"/>
              </a:solidFill>
              <a:effectLst/>
              <a:uLnTx/>
              <a:uFillTx/>
              <a:latin typeface="Calibri" pitchFamily="34" charset="0"/>
              <a:ea typeface="+mj-ea"/>
              <a:cs typeface="Calibri" pitchFamily="34" charset="0"/>
            </a:endParaRPr>
          </a:p>
        </p:txBody>
      </p:sp>
      <p:pic>
        <p:nvPicPr>
          <p:cNvPr id="2" name="Kuv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332656"/>
            <a:ext cx="8098333" cy="61671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Käsitteet</a:t>
            </a:r>
            <a:endParaRPr lang="fi-FI" dirty="0"/>
          </a:p>
        </p:txBody>
      </p:sp>
      <p:sp>
        <p:nvSpPr>
          <p:cNvPr id="3" name="Tekstin paikkamerkki 2"/>
          <p:cNvSpPr>
            <a:spLocks noGrp="1"/>
          </p:cNvSpPr>
          <p:nvPr>
            <p:ph type="body" sz="quarter" idx="10"/>
          </p:nvPr>
        </p:nvSpPr>
        <p:spPr>
          <a:xfrm>
            <a:off x="1084453" y="1335638"/>
            <a:ext cx="7782694" cy="4320480"/>
          </a:xfrm>
        </p:spPr>
        <p:txBody>
          <a:bodyPr/>
          <a:lstStyle/>
          <a:p>
            <a:pPr>
              <a:buNone/>
            </a:pPr>
            <a:r>
              <a:rPr lang="fi-FI" dirty="0" smtClean="0"/>
              <a:t>Asiakas </a:t>
            </a:r>
          </a:p>
          <a:p>
            <a:pPr lvl="1">
              <a:spcBef>
                <a:spcPts val="0"/>
              </a:spcBef>
              <a:spcAft>
                <a:spcPts val="600"/>
              </a:spcAft>
              <a:buNone/>
            </a:pPr>
            <a:r>
              <a:rPr lang="fi-FI" sz="1700" dirty="0"/>
              <a:t>Palvelujen tai tuotteiden käyttäjä tai vastaanottaja (</a:t>
            </a:r>
            <a:r>
              <a:rPr lang="fi-FI" sz="1700" dirty="0" err="1"/>
              <a:t>SAVi</a:t>
            </a:r>
            <a:r>
              <a:rPr lang="fi-FI" sz="1700" dirty="0"/>
              <a:t> 1.0).</a:t>
            </a:r>
          </a:p>
          <a:p>
            <a:pPr lvl="1">
              <a:spcBef>
                <a:spcPts val="0"/>
              </a:spcBef>
              <a:spcAft>
                <a:spcPts val="600"/>
              </a:spcAft>
              <a:buNone/>
            </a:pPr>
            <a:r>
              <a:rPr lang="fi-FI" sz="1700" dirty="0"/>
              <a:t>Asiakas voi olla julkisyhteisö tai muu oikeustoimikelpoinen taho esim. yritys, yhdistys tai yksityinen henkilö tai näiden joku yhteenliittymä. Myös virasto (aik. viranomainen) voi olla toisen viraston asiakas. </a:t>
            </a:r>
          </a:p>
          <a:p>
            <a:pPr lvl="1">
              <a:spcBef>
                <a:spcPts val="0"/>
              </a:spcBef>
              <a:spcAft>
                <a:spcPts val="600"/>
              </a:spcAft>
              <a:buNone/>
            </a:pPr>
            <a:r>
              <a:rPr lang="fi-FI" sz="1700" dirty="0"/>
              <a:t>Asialla ei välttämättä ole asiakasta, esim. jos asia lähtee viranomaisesta tai esim. ympäristönsuojelussa asiakasta on vaikea löytää = yleinen etu. </a:t>
            </a:r>
          </a:p>
          <a:p>
            <a:pPr lvl="1">
              <a:spcBef>
                <a:spcPts val="0"/>
              </a:spcBef>
              <a:spcAft>
                <a:spcPts val="600"/>
              </a:spcAft>
              <a:buNone/>
            </a:pPr>
            <a:r>
              <a:rPr lang="fi-FI" sz="1700" dirty="0"/>
              <a:t>Kuolleen henkilön tilanteessa asiakas ei ole tämä henkilö, vaan hänen kuolinpesänsä. Ja tässä tilanteessa asioija-asiakas on esim. joku pesän osakkaista, joka edustaa koko pesää.</a:t>
            </a:r>
          </a:p>
          <a:p>
            <a:pPr>
              <a:buNone/>
            </a:pPr>
            <a:r>
              <a:rPr lang="fi-FI" dirty="0" smtClean="0"/>
              <a:t>Asioija-asiakas</a:t>
            </a:r>
            <a:endParaRPr lang="fi-FI" dirty="0"/>
          </a:p>
          <a:p>
            <a:pPr lvl="1">
              <a:buNone/>
            </a:pPr>
            <a:r>
              <a:rPr lang="fi-FI" sz="1700" dirty="0"/>
              <a:t>Asiointipalvelun käyttäjä, joka tekee aloitteen asian käsittelyyn ottamisesta. Voi toimia toisen puolesta. </a:t>
            </a:r>
          </a:p>
        </p:txBody>
      </p:sp>
      <p:sp>
        <p:nvSpPr>
          <p:cNvPr id="4" name="Päivämäärän paikkamerkki 3"/>
          <p:cNvSpPr>
            <a:spLocks noGrp="1"/>
          </p:cNvSpPr>
          <p:nvPr>
            <p:ph type="dt" sz="half" idx="11"/>
          </p:nvPr>
        </p:nvSpPr>
        <p:spPr/>
        <p:txBody>
          <a:bodyPr/>
          <a:lstStyle/>
          <a:p>
            <a:r>
              <a:rPr lang="fi-FI" smtClean="0"/>
              <a:t>pp.kk.vvvv</a:t>
            </a:r>
            <a:endParaRPr lang="fi-FI" dirty="0"/>
          </a:p>
        </p:txBody>
      </p:sp>
      <p:sp>
        <p:nvSpPr>
          <p:cNvPr id="5" name="Alatunnisteen paikkamerkki 4"/>
          <p:cNvSpPr>
            <a:spLocks noGrp="1"/>
          </p:cNvSpPr>
          <p:nvPr>
            <p:ph type="ftr" sz="quarter" idx="12"/>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404664"/>
            <a:ext cx="8064896" cy="642942"/>
          </a:xfrm>
        </p:spPr>
        <p:txBody>
          <a:bodyPr/>
          <a:lstStyle/>
          <a:p>
            <a:r>
              <a:rPr lang="fi-FI" dirty="0" smtClean="0"/>
              <a:t>Tarkennukset asiakas-käsitteeseen</a:t>
            </a:r>
            <a:endParaRPr lang="fi-FI" dirty="0"/>
          </a:p>
        </p:txBody>
      </p:sp>
      <p:sp>
        <p:nvSpPr>
          <p:cNvPr id="3" name="Tekstin paikkamerkki 2"/>
          <p:cNvSpPr>
            <a:spLocks noGrp="1"/>
          </p:cNvSpPr>
          <p:nvPr>
            <p:ph type="body" sz="quarter" idx="10"/>
          </p:nvPr>
        </p:nvSpPr>
        <p:spPr>
          <a:xfrm>
            <a:off x="1109786" y="1047606"/>
            <a:ext cx="7782694" cy="4973682"/>
          </a:xfrm>
        </p:spPr>
        <p:txBody>
          <a:bodyPr/>
          <a:lstStyle/>
          <a:p>
            <a:pPr marL="0" indent="0">
              <a:buNone/>
            </a:pPr>
            <a:r>
              <a:rPr lang="fi-FI" sz="1800" dirty="0"/>
              <a:t>Asiakas-käsitettä käytetään eri tilanteessa tarkoittamaan eri asiaa:</a:t>
            </a:r>
            <a:endParaRPr lang="fi-FI" sz="2800" dirty="0"/>
          </a:p>
          <a:p>
            <a:pPr lvl="0"/>
            <a:r>
              <a:rPr lang="fi-FI" sz="1600" dirty="0"/>
              <a:t>Sähköisen asioinnin viitearkkitehtuurin mukaan ”</a:t>
            </a:r>
            <a:r>
              <a:rPr lang="fi-FI" sz="1600" b="1" dirty="0"/>
              <a:t>asiakas on palvelujen tai tuotteiden käyttäjä tai vastaanottaja</a:t>
            </a:r>
            <a:r>
              <a:rPr lang="fi-FI" sz="1600" dirty="0"/>
              <a:t>”. Viitearkkitehtuurissa ei kuitenkaan ole huomioitu toisen puolesta asiointia.</a:t>
            </a:r>
            <a:endParaRPr lang="fi-FI" dirty="0"/>
          </a:p>
          <a:p>
            <a:pPr lvl="0"/>
            <a:r>
              <a:rPr lang="fi-FI" sz="1600" dirty="0"/>
              <a:t>Asiointinäkökulmasta </a:t>
            </a:r>
            <a:r>
              <a:rPr lang="fi-FI" sz="1600" b="1" dirty="0"/>
              <a:t>asiakas</a:t>
            </a:r>
            <a:r>
              <a:rPr lang="fi-FI" sz="1600" dirty="0"/>
              <a:t> käynnistää prosessin eli </a:t>
            </a:r>
            <a:r>
              <a:rPr lang="fi-FI" sz="1600" b="1" dirty="0"/>
              <a:t>tekee aloitteen asian käsittelyyn ottamisesta </a:t>
            </a:r>
            <a:r>
              <a:rPr lang="fi-FI" sz="1600" dirty="0"/>
              <a:t>jotakin kanavaa käyttäen</a:t>
            </a:r>
            <a:r>
              <a:rPr lang="fi-FI" sz="1600" dirty="0" smtClean="0"/>
              <a:t>.</a:t>
            </a:r>
          </a:p>
          <a:p>
            <a:pPr lvl="0"/>
            <a:endParaRPr lang="fi-FI" sz="1800" dirty="0"/>
          </a:p>
          <a:p>
            <a:pPr marL="0" indent="0">
              <a:buNone/>
            </a:pPr>
            <a:r>
              <a:rPr lang="fi-FI" sz="1800" dirty="0" smtClean="0"/>
              <a:t>Tarkennukset asiakas-käsitteeseen </a:t>
            </a:r>
            <a:r>
              <a:rPr lang="fi-FI" sz="1800" dirty="0"/>
              <a:t>liittyen:</a:t>
            </a:r>
            <a:endParaRPr lang="fi-FI" sz="2800" dirty="0"/>
          </a:p>
          <a:p>
            <a:pPr lvl="0"/>
            <a:r>
              <a:rPr lang="fi-FI" sz="1600" dirty="0"/>
              <a:t>Asiointinäkökulmasta asiakas voi toimia toisen henkilön lukuun (hänen edustajanaan), jolloin tämä toinen henkilö on palvelun tai tuotteen vastaanottaja. </a:t>
            </a:r>
            <a:endParaRPr lang="fi-FI" dirty="0"/>
          </a:p>
          <a:p>
            <a:pPr lvl="0"/>
            <a:r>
              <a:rPr lang="fi-FI" sz="1600" dirty="0" smtClean="0"/>
              <a:t>Asiakas voi olla:</a:t>
            </a:r>
            <a:endParaRPr lang="fi-FI" dirty="0"/>
          </a:p>
          <a:p>
            <a:pPr lvl="1"/>
            <a:r>
              <a:rPr lang="fi-FI" sz="1600" b="1" dirty="0" smtClean="0"/>
              <a:t> Asioija-asiakas </a:t>
            </a:r>
            <a:r>
              <a:rPr lang="fi-FI" sz="1600" dirty="0"/>
              <a:t>= asiointipalvelun käyttäjä, joka tekee aloitteen asian käsittelyyn ottamisesta. Voi toimia toisen puolesta. </a:t>
            </a:r>
            <a:endParaRPr lang="fi-FI" sz="2400" dirty="0"/>
          </a:p>
          <a:p>
            <a:pPr lvl="1"/>
            <a:r>
              <a:rPr lang="fi-FI" sz="1600" b="1" dirty="0" smtClean="0"/>
              <a:t>(Loppu)asiakas </a:t>
            </a:r>
            <a:r>
              <a:rPr lang="fi-FI" sz="1600" dirty="0"/>
              <a:t>= palvelujen tai tuotteiden käyttäjä tai vastaanottaja.</a:t>
            </a:r>
            <a:endParaRPr lang="fi-FI" sz="2400" dirty="0"/>
          </a:p>
          <a:p>
            <a:pPr lvl="0"/>
            <a:r>
              <a:rPr lang="fi-FI" sz="1600" i="1" dirty="0" smtClean="0">
                <a:solidFill>
                  <a:srgbClr val="FF0000"/>
                </a:solidFill>
              </a:rPr>
              <a:t>Avoimeksi jäänyt asia: kun </a:t>
            </a:r>
            <a:r>
              <a:rPr lang="fi-FI" sz="1600" i="1" dirty="0">
                <a:solidFill>
                  <a:srgbClr val="FF0000"/>
                </a:solidFill>
              </a:rPr>
              <a:t>asioidaan toisen puolesta, niin </a:t>
            </a:r>
            <a:r>
              <a:rPr lang="fi-FI" sz="1600" i="1" dirty="0" smtClean="0">
                <a:solidFill>
                  <a:srgbClr val="FF0000"/>
                </a:solidFill>
              </a:rPr>
              <a:t>onko </a:t>
            </a:r>
            <a:r>
              <a:rPr lang="fi-FI" sz="1600" i="1" dirty="0" err="1">
                <a:solidFill>
                  <a:srgbClr val="FF0000"/>
                </a:solidFill>
              </a:rPr>
              <a:t>vireillepanija</a:t>
            </a:r>
            <a:r>
              <a:rPr lang="fi-FI" sz="1600" i="1" dirty="0">
                <a:solidFill>
                  <a:srgbClr val="FF0000"/>
                </a:solidFill>
              </a:rPr>
              <a:t> alkuperäinen asiakas vai asian käsittelyyn tuonut puolesta </a:t>
            </a:r>
            <a:r>
              <a:rPr lang="fi-FI" sz="1600" i="1" dirty="0" smtClean="0">
                <a:solidFill>
                  <a:srgbClr val="FF0000"/>
                </a:solidFill>
              </a:rPr>
              <a:t>asioija</a:t>
            </a:r>
            <a:r>
              <a:rPr lang="fi-FI" sz="1600" i="1" dirty="0">
                <a:solidFill>
                  <a:srgbClr val="FF0000"/>
                </a:solidFill>
              </a:rPr>
              <a:t> </a:t>
            </a:r>
            <a:r>
              <a:rPr lang="fi-FI" sz="1600" i="1" dirty="0" smtClean="0">
                <a:solidFill>
                  <a:srgbClr val="FF0000"/>
                </a:solidFill>
              </a:rPr>
              <a:t>vai molempia?</a:t>
            </a:r>
            <a:endParaRPr lang="fi-FI" i="1" dirty="0">
              <a:solidFill>
                <a:srgbClr val="FF0000"/>
              </a:solidFill>
            </a:endParaRPr>
          </a:p>
          <a:p>
            <a:pPr lvl="0"/>
            <a:r>
              <a:rPr lang="fi-FI" sz="1600" dirty="0"/>
              <a:t> Asialla ei välttämättä ole asiakasta, esim. jos asia lähtee viranomaisesta tai esim. ympäristönsuojelussa asiakasta on vaikea löytää = yleinen etu.</a:t>
            </a:r>
            <a:endParaRPr lang="fi-FI" dirty="0"/>
          </a:p>
          <a:p>
            <a:endParaRPr lang="fi-FI" dirty="0"/>
          </a:p>
        </p:txBody>
      </p:sp>
      <p:sp>
        <p:nvSpPr>
          <p:cNvPr id="4" name="Päivämäärän paikkamerkki 3"/>
          <p:cNvSpPr>
            <a:spLocks noGrp="1"/>
          </p:cNvSpPr>
          <p:nvPr>
            <p:ph type="dt" sz="half" idx="11"/>
          </p:nvPr>
        </p:nvSpPr>
        <p:spPr/>
        <p:txBody>
          <a:bodyPr/>
          <a:lstStyle/>
          <a:p>
            <a:r>
              <a:rPr lang="fi-FI" smtClean="0"/>
              <a:t>pp.kk.vvvv</a:t>
            </a:r>
            <a:endParaRPr lang="fi-FI" dirty="0"/>
          </a:p>
        </p:txBody>
      </p:sp>
      <p:sp>
        <p:nvSpPr>
          <p:cNvPr id="5" name="Alatunnisteen paikkamerkki 4"/>
          <p:cNvSpPr>
            <a:spLocks noGrp="1"/>
          </p:cNvSpPr>
          <p:nvPr>
            <p:ph type="ftr" sz="quarter" idx="12"/>
          </p:nvPr>
        </p:nvSpPr>
        <p:spPr/>
        <p:txBody>
          <a:bodyPr/>
          <a:lstStyle/>
          <a:p>
            <a:r>
              <a:rPr lang="fi-FI" smtClean="0"/>
              <a:t>Muuta näitä alatunnisteita ja päiväystä kohdasta Lisää Ylä- ja Alatunniste</a:t>
            </a:r>
            <a:endParaRPr lang="fi-FI" dirty="0"/>
          </a:p>
        </p:txBody>
      </p:sp>
    </p:spTree>
    <p:extLst>
      <p:ext uri="{BB962C8B-B14F-4D97-AF65-F5344CB8AC3E}">
        <p14:creationId xmlns:p14="http://schemas.microsoft.com/office/powerpoint/2010/main" val="4054921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p:cNvSpPr>
            <a:spLocks noGrp="1"/>
          </p:cNvSpPr>
          <p:nvPr>
            <p:ph type="body" sz="quarter" idx="10"/>
          </p:nvPr>
        </p:nvSpPr>
        <p:spPr>
          <a:xfrm>
            <a:off x="899592" y="764704"/>
            <a:ext cx="7782694" cy="4320480"/>
          </a:xfrm>
        </p:spPr>
        <p:txBody>
          <a:bodyPr/>
          <a:lstStyle/>
          <a:p>
            <a:pPr>
              <a:buNone/>
            </a:pPr>
            <a:r>
              <a:rPr lang="fi-FI" dirty="0" smtClean="0"/>
              <a:t>Asiakirja </a:t>
            </a:r>
            <a:endParaRPr lang="fi-FI" sz="2800" dirty="0" smtClean="0"/>
          </a:p>
          <a:p>
            <a:pPr lvl="1">
              <a:buNone/>
            </a:pPr>
            <a:r>
              <a:rPr lang="fi-FI" sz="1700" dirty="0" smtClean="0"/>
              <a:t>Organisaation tehtävien ja niiden käsittelyprosessien yhteydessä kertyvä tieto, jonka organisaatio on tuottanut tai vastaanottanut osana tehtäviään ja jota se säilyttää tietovarantona sekä todisteena (ISO-SFS 15489-1/Asiakirja). (Sähköisten asiakirjallisten tietojen käsittely, hallinta ja säilyttäminen, 2008)  </a:t>
            </a:r>
          </a:p>
          <a:p>
            <a:pPr lvl="1">
              <a:buNone/>
            </a:pPr>
            <a:r>
              <a:rPr lang="fi-FI" sz="1700" dirty="0" smtClean="0"/>
              <a:t>Dokumentti, jolla on oikeudellista arvoa tai joka on laadittu tai vastaanotettu jonkin yhteisön tai yksityisen henkilön toiminnan yhteydessä tai toimintaa varten. (</a:t>
            </a:r>
            <a:r>
              <a:rPr lang="fi-FI" sz="1700" dirty="0" err="1" smtClean="0"/>
              <a:t>JHSmeta.fi</a:t>
            </a:r>
            <a:r>
              <a:rPr lang="fi-FI" sz="1700" dirty="0" smtClean="0"/>
              <a:t>, 2012). </a:t>
            </a:r>
          </a:p>
          <a:p>
            <a:pPr lvl="1">
              <a:buNone/>
            </a:pPr>
            <a:r>
              <a:rPr lang="fi-FI" sz="1700" dirty="0" smtClean="0"/>
              <a:t>Asiakirja voi olla muodoltaan video, kuva tai muu tallenne. </a:t>
            </a:r>
          </a:p>
          <a:p>
            <a:pPr>
              <a:spcBef>
                <a:spcPts val="1200"/>
              </a:spcBef>
              <a:buNone/>
            </a:pPr>
            <a:r>
              <a:rPr lang="fi-FI" dirty="0" smtClean="0"/>
              <a:t>Asian kohde </a:t>
            </a:r>
          </a:p>
          <a:p>
            <a:pPr lvl="1">
              <a:buNone/>
            </a:pPr>
            <a:r>
              <a:rPr lang="fi-FI" sz="1700" dirty="0"/>
              <a:t>Asian kohde  on se taho, johon asia kohdistuu. </a:t>
            </a:r>
          </a:p>
          <a:p>
            <a:pPr lvl="1">
              <a:buNone/>
            </a:pPr>
            <a:r>
              <a:rPr lang="fi-FI" sz="1700" dirty="0" smtClean="0"/>
              <a:t>Asian </a:t>
            </a:r>
            <a:r>
              <a:rPr lang="fi-FI" sz="1700" dirty="0"/>
              <a:t>kohde voi olla luonnollinen henkilö tai oikeushenkilö, alue (esim. rantakaava-alue, vesialue, tiealue) tai rakenne/rakennus (esim. silta tai talo). </a:t>
            </a:r>
          </a:p>
          <a:p>
            <a:pPr lvl="1">
              <a:buNone/>
            </a:pPr>
            <a:r>
              <a:rPr lang="fi-FI" sz="1700" dirty="0" smtClean="0"/>
              <a:t>Valitusasiassa </a:t>
            </a:r>
            <a:r>
              <a:rPr lang="fi-FI" sz="1700" dirty="0"/>
              <a:t>asian kohde on se taho, josta valitetaan.</a:t>
            </a:r>
          </a:p>
          <a:p>
            <a:endParaRPr lang="fi-FI" dirty="0"/>
          </a:p>
        </p:txBody>
      </p:sp>
      <p:sp>
        <p:nvSpPr>
          <p:cNvPr id="4" name="Päivämäärän paikkamerkki 3"/>
          <p:cNvSpPr>
            <a:spLocks noGrp="1"/>
          </p:cNvSpPr>
          <p:nvPr>
            <p:ph type="dt" sz="half" idx="11"/>
          </p:nvPr>
        </p:nvSpPr>
        <p:spPr/>
        <p:txBody>
          <a:bodyPr/>
          <a:lstStyle/>
          <a:p>
            <a:r>
              <a:rPr lang="fi-FI" smtClean="0"/>
              <a:t>pp.kk.vvvv</a:t>
            </a:r>
            <a:endParaRPr lang="fi-FI" dirty="0"/>
          </a:p>
        </p:txBody>
      </p:sp>
      <p:sp>
        <p:nvSpPr>
          <p:cNvPr id="5" name="Alatunnisteen paikkamerkki 4"/>
          <p:cNvSpPr>
            <a:spLocks noGrp="1"/>
          </p:cNvSpPr>
          <p:nvPr>
            <p:ph type="ftr" sz="quarter" idx="12"/>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p:cNvSpPr>
            <a:spLocks noGrp="1"/>
          </p:cNvSpPr>
          <p:nvPr>
            <p:ph type="body" sz="quarter" idx="10"/>
          </p:nvPr>
        </p:nvSpPr>
        <p:spPr>
          <a:xfrm>
            <a:off x="971600" y="620688"/>
            <a:ext cx="7782694" cy="4320480"/>
          </a:xfrm>
        </p:spPr>
        <p:txBody>
          <a:bodyPr/>
          <a:lstStyle/>
          <a:p>
            <a:pPr>
              <a:buNone/>
            </a:pPr>
            <a:r>
              <a:rPr lang="fi-FI" dirty="0"/>
              <a:t>Asianosainen </a:t>
            </a:r>
          </a:p>
          <a:p>
            <a:pPr lvl="1">
              <a:buNone/>
            </a:pPr>
            <a:r>
              <a:rPr lang="fi-FI" sz="1700" dirty="0"/>
              <a:t>Hakija, valittaja tai muu, jonka oikeutta, etua tai velvollisuutta asia koskee. (Laki viranomaisen toiminnan julkisuudesta 21.5.1999/621, 1999) </a:t>
            </a:r>
          </a:p>
          <a:p>
            <a:pPr lvl="1">
              <a:buNone/>
            </a:pPr>
            <a:r>
              <a:rPr lang="fi-FI" sz="1700" dirty="0"/>
              <a:t>Asianosaisia ovat esim. lausuntoja antavat asiantuntijat ja viranomaiset sekä yksityiset haitankärsijät. Myös asian vireille saattanut osapuoli on asianosainen.  Asianosainen voi olla julkisyhteisö tai muu oikeustoimikelpoinen taho esim. yritys, yhdistys tai yksityinen henkilö. </a:t>
            </a:r>
          </a:p>
          <a:p>
            <a:pPr>
              <a:buNone/>
            </a:pPr>
            <a:r>
              <a:rPr lang="fi-FI" dirty="0" smtClean="0"/>
              <a:t>Käsittelijä </a:t>
            </a:r>
          </a:p>
          <a:p>
            <a:pPr lvl="1">
              <a:buNone/>
            </a:pPr>
            <a:r>
              <a:rPr lang="fi-FI" sz="1700" dirty="0" smtClean="0"/>
              <a:t>Luonnollinen henkilö, joka käsittelee viranomaisen lukuun asian tai osallistuu sen käsittelyn johonkin vaiheeseen. </a:t>
            </a:r>
          </a:p>
          <a:p>
            <a:pPr>
              <a:buNone/>
            </a:pPr>
            <a:r>
              <a:rPr lang="fi-FI" dirty="0" smtClean="0"/>
              <a:t>Käsittelytoimenpide</a:t>
            </a:r>
            <a:r>
              <a:rPr lang="fi-FI" sz="2800" dirty="0" smtClean="0"/>
              <a:t> </a:t>
            </a:r>
          </a:p>
          <a:p>
            <a:pPr>
              <a:buNone/>
            </a:pPr>
            <a:r>
              <a:rPr lang="fi-FI" sz="2000" dirty="0" smtClean="0"/>
              <a:t>	</a:t>
            </a:r>
            <a:r>
              <a:rPr lang="fi-FI" sz="1700" dirty="0" smtClean="0"/>
              <a:t>Tehtävään/käsittelyvaiheeseen kuuluva yksittäinen automaattinen tai käyttäjän tekemä suorite. </a:t>
            </a:r>
          </a:p>
          <a:p>
            <a:pPr>
              <a:buNone/>
            </a:pPr>
            <a:r>
              <a:rPr lang="fi-FI" dirty="0" smtClean="0"/>
              <a:t>Luonnollinen henkilö </a:t>
            </a:r>
          </a:p>
          <a:p>
            <a:pPr>
              <a:buNone/>
            </a:pPr>
            <a:r>
              <a:rPr lang="fi-FI" sz="2000" dirty="0" smtClean="0"/>
              <a:t>	</a:t>
            </a:r>
            <a:r>
              <a:rPr lang="fi-FI" sz="1700" dirty="0" smtClean="0"/>
              <a:t>Oikeussubjekti, joka on vain ja ainoastaan ihminen.</a:t>
            </a:r>
          </a:p>
          <a:p>
            <a:pPr>
              <a:buNone/>
            </a:pPr>
            <a:endParaRPr lang="fi-FI" sz="2000" dirty="0" smtClean="0"/>
          </a:p>
          <a:p>
            <a:pPr>
              <a:buNone/>
            </a:pPr>
            <a:endParaRPr lang="fi-FI" dirty="0"/>
          </a:p>
        </p:txBody>
      </p:sp>
      <p:sp>
        <p:nvSpPr>
          <p:cNvPr id="4" name="Päivämäärän paikkamerkki 3"/>
          <p:cNvSpPr>
            <a:spLocks noGrp="1"/>
          </p:cNvSpPr>
          <p:nvPr>
            <p:ph type="dt" sz="half" idx="11"/>
          </p:nvPr>
        </p:nvSpPr>
        <p:spPr/>
        <p:txBody>
          <a:bodyPr/>
          <a:lstStyle/>
          <a:p>
            <a:r>
              <a:rPr lang="fi-FI" smtClean="0"/>
              <a:t>pp.kk.vvvv</a:t>
            </a:r>
            <a:endParaRPr lang="fi-FI" dirty="0"/>
          </a:p>
        </p:txBody>
      </p:sp>
      <p:sp>
        <p:nvSpPr>
          <p:cNvPr id="5" name="Alatunnisteen paikkamerkki 4"/>
          <p:cNvSpPr>
            <a:spLocks noGrp="1"/>
          </p:cNvSpPr>
          <p:nvPr>
            <p:ph type="ftr" sz="quarter" idx="12"/>
          </p:nvPr>
        </p:nvSpPr>
        <p:spPr/>
        <p:txBody>
          <a:bodyPr/>
          <a:lstStyle/>
          <a:p>
            <a:r>
              <a:rPr lang="fi-FI" dirty="0" smtClean="0"/>
              <a:t>Muuta näitä alatunnisteita ja päiväystä kohdasta Lisää </a:t>
            </a:r>
            <a:r>
              <a:rPr lang="fi-FI" dirty="0" err="1" smtClean="0"/>
              <a:t>Ylä</a:t>
            </a:r>
            <a:r>
              <a:rPr lang="fi-FI" dirty="0" smtClean="0"/>
              <a:t>- ja Alatunniste</a:t>
            </a:r>
            <a:endParaRPr lang="fi-F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p:cNvSpPr>
            <a:spLocks noGrp="1"/>
          </p:cNvSpPr>
          <p:nvPr>
            <p:ph type="body" sz="quarter" idx="10"/>
          </p:nvPr>
        </p:nvSpPr>
        <p:spPr>
          <a:xfrm>
            <a:off x="755576" y="548680"/>
            <a:ext cx="7782694" cy="4320480"/>
          </a:xfrm>
        </p:spPr>
        <p:txBody>
          <a:bodyPr/>
          <a:lstStyle/>
          <a:p>
            <a:pPr>
              <a:buNone/>
            </a:pPr>
            <a:r>
              <a:rPr lang="fi-FI" dirty="0"/>
              <a:t>Muu rooli </a:t>
            </a:r>
          </a:p>
          <a:p>
            <a:pPr lvl="1">
              <a:buNone/>
            </a:pPr>
            <a:r>
              <a:rPr lang="fi-FI" sz="1700" dirty="0"/>
              <a:t>Osapuolen muu rooli asiassa kuin asiakas, </a:t>
            </a:r>
            <a:r>
              <a:rPr lang="fi-FI" sz="1700" dirty="0" err="1"/>
              <a:t>vireillepanija</a:t>
            </a:r>
            <a:r>
              <a:rPr lang="fi-FI" sz="1700" dirty="0"/>
              <a:t> tai asian kohde. Mahdolliset roolit vaihtelevat sen mukaan, mistä asiasta on kyse. Esim. palkkaturva-asiassa rooleja ovat mm. työnantaja, työntekijä. </a:t>
            </a:r>
          </a:p>
          <a:p>
            <a:pPr>
              <a:buNone/>
            </a:pPr>
            <a:r>
              <a:rPr lang="fi-FI" dirty="0" smtClean="0"/>
              <a:t>Oikeushenkilö </a:t>
            </a:r>
          </a:p>
          <a:p>
            <a:pPr>
              <a:buNone/>
            </a:pPr>
            <a:r>
              <a:rPr lang="fi-FI" sz="2000" dirty="0" smtClean="0"/>
              <a:t>	</a:t>
            </a:r>
            <a:r>
              <a:rPr lang="fi-FI" sz="1800" dirty="0"/>
              <a:t>Oikeushenkilö on oikeussubjekti, joka ei ole ihminen (</a:t>
            </a:r>
            <a:r>
              <a:rPr lang="fi-FI" sz="1800" dirty="0" err="1"/>
              <a:t>JHSmeta</a:t>
            </a:r>
            <a:r>
              <a:rPr lang="fi-FI" sz="1800" dirty="0"/>
              <a:t>). Oikeushenkilöitä ovat y-tunnukselliset organisaatiot, y-tunnuksettomat organisaatiot, säätiöt, yhdistykset sekä korkeakoulut ja yliopistot (TEM CRM). Myös toiminimet ovat oikeushenkilöitä, jos niillä on </a:t>
            </a:r>
            <a:r>
              <a:rPr lang="fi-FI" sz="1800" dirty="0" smtClean="0"/>
              <a:t>Y-tunnus</a:t>
            </a:r>
            <a:r>
              <a:rPr lang="fi-FI" sz="1700" dirty="0" smtClean="0"/>
              <a:t>. </a:t>
            </a:r>
          </a:p>
          <a:p>
            <a:pPr>
              <a:buNone/>
            </a:pPr>
            <a:r>
              <a:rPr lang="fi-FI" dirty="0" smtClean="0"/>
              <a:t>Osapuolen rooli asiassa </a:t>
            </a:r>
          </a:p>
          <a:p>
            <a:pPr lvl="1">
              <a:buNone/>
            </a:pPr>
            <a:r>
              <a:rPr lang="fi-FI" sz="1700" dirty="0" smtClean="0"/>
              <a:t>Kuvaa sitä asemaa, jossa tietty osapuoli (luonnollinen tai juridinen henkilö) toimii asiakkaana asiassa (</a:t>
            </a:r>
            <a:r>
              <a:rPr lang="fi-FI" sz="1700" dirty="0" err="1" smtClean="0"/>
              <a:t>JHSmeta</a:t>
            </a:r>
            <a:r>
              <a:rPr lang="fi-FI" sz="1700" dirty="0" smtClean="0"/>
              <a:t>). </a:t>
            </a:r>
          </a:p>
          <a:p>
            <a:pPr>
              <a:buNone/>
            </a:pPr>
            <a:r>
              <a:rPr lang="fi-FI" dirty="0" smtClean="0"/>
              <a:t>Osapuoli </a:t>
            </a:r>
          </a:p>
          <a:p>
            <a:pPr lvl="1">
              <a:buNone/>
            </a:pPr>
            <a:r>
              <a:rPr lang="fi-FI" sz="1700" dirty="0" smtClean="0"/>
              <a:t>Osapuoli on abstrakti käsite, jolla tarkoitetaan oikeushenkilöä, luonnollista henkilöä tai virastoa, joka voi toimia useassa eri roolissa aluehallinnon hoitamiin asioihin nähden.  </a:t>
            </a:r>
          </a:p>
          <a:p>
            <a:endParaRPr lang="fi-FI" sz="2000" dirty="0"/>
          </a:p>
        </p:txBody>
      </p:sp>
      <p:sp>
        <p:nvSpPr>
          <p:cNvPr id="4" name="Päivämäärän paikkamerkki 3"/>
          <p:cNvSpPr>
            <a:spLocks noGrp="1"/>
          </p:cNvSpPr>
          <p:nvPr>
            <p:ph type="dt" sz="half" idx="11"/>
          </p:nvPr>
        </p:nvSpPr>
        <p:spPr/>
        <p:txBody>
          <a:bodyPr/>
          <a:lstStyle/>
          <a:p>
            <a:r>
              <a:rPr lang="fi-FI" smtClean="0"/>
              <a:t>pp.kk.vvvv</a:t>
            </a:r>
            <a:endParaRPr lang="fi-FI" dirty="0"/>
          </a:p>
        </p:txBody>
      </p:sp>
      <p:sp>
        <p:nvSpPr>
          <p:cNvPr id="5" name="Alatunnisteen paikkamerkki 4"/>
          <p:cNvSpPr>
            <a:spLocks noGrp="1"/>
          </p:cNvSpPr>
          <p:nvPr>
            <p:ph type="ftr" sz="quarter" idx="12"/>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p:cNvSpPr>
            <a:spLocks noGrp="1"/>
          </p:cNvSpPr>
          <p:nvPr>
            <p:ph type="body" sz="quarter" idx="10"/>
          </p:nvPr>
        </p:nvSpPr>
        <p:spPr>
          <a:xfrm>
            <a:off x="899592" y="332656"/>
            <a:ext cx="7782694" cy="4320480"/>
          </a:xfrm>
        </p:spPr>
        <p:txBody>
          <a:bodyPr/>
          <a:lstStyle/>
          <a:p>
            <a:pPr>
              <a:buNone/>
            </a:pPr>
            <a:r>
              <a:rPr lang="fi-FI" dirty="0" smtClean="0"/>
              <a:t>Päätös </a:t>
            </a:r>
          </a:p>
          <a:p>
            <a:pPr lvl="1">
              <a:buNone/>
            </a:pPr>
            <a:r>
              <a:rPr lang="fi-FI" sz="1700" dirty="0" smtClean="0"/>
              <a:t>Lain nojalla tehty ratkaisu käsiteltyyn asiaan liittyen. Päätös voi olla myönteinen tai kielteinen.  </a:t>
            </a:r>
          </a:p>
          <a:p>
            <a:pPr lvl="1">
              <a:buNone/>
            </a:pPr>
            <a:endParaRPr lang="fi-FI" sz="1700" dirty="0" smtClean="0"/>
          </a:p>
          <a:p>
            <a:pPr lvl="1">
              <a:buNone/>
            </a:pPr>
            <a:r>
              <a:rPr lang="fi-FI" sz="1700" dirty="0" smtClean="0"/>
              <a:t>Päätöksen alakäsitteitä ovat ainakin: </a:t>
            </a:r>
          </a:p>
          <a:p>
            <a:pPr lvl="1">
              <a:buNone/>
            </a:pPr>
            <a:r>
              <a:rPr lang="fi-FI" sz="1700" dirty="0" smtClean="0"/>
              <a:t>* Kantelupäätös  </a:t>
            </a:r>
          </a:p>
          <a:p>
            <a:pPr lvl="1">
              <a:buNone/>
            </a:pPr>
            <a:r>
              <a:rPr lang="fi-FI" sz="1700" dirty="0" smtClean="0"/>
              <a:t>* Lupapäätös  </a:t>
            </a:r>
          </a:p>
          <a:p>
            <a:pPr lvl="1">
              <a:buNone/>
            </a:pPr>
            <a:r>
              <a:rPr lang="fi-FI" sz="1700" dirty="0" smtClean="0"/>
              <a:t>* Maksatuspäätös  </a:t>
            </a:r>
          </a:p>
          <a:p>
            <a:pPr lvl="1">
              <a:buNone/>
            </a:pPr>
            <a:r>
              <a:rPr lang="fi-FI" sz="1700" dirty="0" smtClean="0"/>
              <a:t>* Rahoituspäätös </a:t>
            </a:r>
          </a:p>
          <a:p>
            <a:pPr lvl="1">
              <a:buNone/>
            </a:pPr>
            <a:r>
              <a:rPr lang="fi-FI" sz="1700" dirty="0" smtClean="0"/>
              <a:t>* Rekisteröintipäätös </a:t>
            </a:r>
          </a:p>
          <a:p>
            <a:pPr lvl="1"/>
            <a:endParaRPr lang="fi-FI" sz="1700" dirty="0" smtClean="0"/>
          </a:p>
          <a:p>
            <a:pPr lvl="1">
              <a:buNone/>
            </a:pPr>
            <a:r>
              <a:rPr lang="fi-FI" sz="1700" dirty="0" smtClean="0"/>
              <a:t>Päätöksen synonyymi on ratkaisu. </a:t>
            </a:r>
          </a:p>
          <a:p>
            <a:endParaRPr lang="fi-FI" dirty="0"/>
          </a:p>
        </p:txBody>
      </p:sp>
      <p:sp>
        <p:nvSpPr>
          <p:cNvPr id="4" name="Päivämäärän paikkamerkki 3"/>
          <p:cNvSpPr>
            <a:spLocks noGrp="1"/>
          </p:cNvSpPr>
          <p:nvPr>
            <p:ph type="dt" sz="half" idx="11"/>
          </p:nvPr>
        </p:nvSpPr>
        <p:spPr/>
        <p:txBody>
          <a:bodyPr/>
          <a:lstStyle/>
          <a:p>
            <a:r>
              <a:rPr lang="fi-FI" smtClean="0"/>
              <a:t>pp.kk.vvvv</a:t>
            </a:r>
            <a:endParaRPr lang="fi-FI" dirty="0"/>
          </a:p>
        </p:txBody>
      </p:sp>
      <p:sp>
        <p:nvSpPr>
          <p:cNvPr id="5" name="Alatunnisteen paikkamerkki 4"/>
          <p:cNvSpPr>
            <a:spLocks noGrp="1"/>
          </p:cNvSpPr>
          <p:nvPr>
            <p:ph type="ftr" sz="quarter" idx="12"/>
          </p:nvPr>
        </p:nvSpPr>
        <p:spPr/>
        <p:txBody>
          <a:bodyPr/>
          <a:lstStyle/>
          <a:p>
            <a:r>
              <a:rPr lang="fi-FI" smtClean="0"/>
              <a:t>Muuta näitä alatunnisteita ja päiväystä kohdasta Lisää Ylä- ja Alatunniste</a:t>
            </a:r>
            <a:endParaRPr lang="fi-FI"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LY_PowerPoint_malli_prov2">
  <a:themeElements>
    <a:clrScheme name="KeHa-värimalli">
      <a:dk1>
        <a:sysClr val="windowText" lastClr="000000"/>
      </a:dk1>
      <a:lt1>
        <a:sysClr val="window" lastClr="FFFFFF"/>
      </a:lt1>
      <a:dk2>
        <a:srgbClr val="000000"/>
      </a:dk2>
      <a:lt2>
        <a:srgbClr val="F8F8F8"/>
      </a:lt2>
      <a:accent1>
        <a:srgbClr val="003883"/>
      </a:accent1>
      <a:accent2>
        <a:srgbClr val="779346"/>
      </a:accent2>
      <a:accent3>
        <a:srgbClr val="D9640C"/>
      </a:accent3>
      <a:accent4>
        <a:srgbClr val="0070C0"/>
      </a:accent4>
      <a:accent5>
        <a:srgbClr val="008000"/>
      </a:accent5>
      <a:accent6>
        <a:srgbClr val="C00000"/>
      </a:accent6>
      <a:hlink>
        <a:srgbClr val="003883"/>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58585A"/>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58585A"/>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noProof="0" dirty="0" err="1" smtClean="0">
            <a:latin typeface="+mn-lt"/>
          </a:defRPr>
        </a:defPPr>
      </a:lstStyle>
    </a:txDef>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documentManagement>
    <TaxCatchAll xmlns="a864af62-023f-43cb-ab0f-e134f5f2ab73">
      <Value>55</Value>
      <Value>45</Value>
      <Value>34</Value>
      <Value>14</Value>
    </TaxCatchAll>
    <Dokumenttityyppi xmlns="a864af62-023f-43cb-ab0f-e134f5f2ab73">Kuvaus</Dokumenttityyppi>
    <Suojaustaso xmlns="a864af62-023f-43cb-ab0f-e134f5f2ab73" xsi:nil="true"/>
    <Laatija xmlns="a864af62-023f-43cb-ab0f-e134f5f2ab73">Pietarila Päivi</Laatija>
    <Laatijaorganisaatio xmlns="a864af62-023f-43cb-ab0f-e134f5f2ab73">KEHA</Laatijaorganisaatio>
    <Päivämäärä xmlns="a864af62-023f-43cb-ab0f-e134f5f2ab73">2015-04-27T21:00:00+00:00</Päivämäärä>
    <DokumentinTila xmlns="a864af62-023f-43cb-ab0f-e134f5f2ab73">Luonnos</DokumentinTila>
    <_dlc_DocId xmlns="2ad1e22b-7b83-4182-8211-f5cad0e93127">2YFTMEZ35U6V-1221-95</_dlc_DocId>
    <_dlc_DocIdUrl xmlns="2ad1e22b-7b83-4182-8211-f5cad0e93127">
      <Url>http://tyotilat.alh.fi/sites/tyotilavarasto1/R_SPA_Asiakkaat/_layouts/DocIdRedir.aspx?ID=2YFTMEZ35U6V-1221-95</Url>
      <Description>2YFTMEZ35U6V-1221-95</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AHTi Projekti dokumentit" ma:contentTypeID="0x010100CBECB6F68BBABC41B417D3FB2B4E169700FB5DFF36FDFCFE45BF24409D6CE35614" ma:contentTypeVersion="0" ma:contentTypeDescription="Create a new document." ma:contentTypeScope="" ma:versionID="aad2b3e8737b04092fde3634e51caaa8">
  <xsd:schema xmlns:xsd="http://www.w3.org/2001/XMLSchema" xmlns:xs="http://www.w3.org/2001/XMLSchema" xmlns:p="http://schemas.microsoft.com/office/2006/metadata/properties" xmlns:ns2="a864af62-023f-43cb-ab0f-e134f5f2ab73" xmlns:ns3="2ad1e22b-7b83-4182-8211-f5cad0e93127" targetNamespace="http://schemas.microsoft.com/office/2006/metadata/properties" ma:root="true" ma:fieldsID="069b4c3cfb391c38aee0c9299ecee772" ns2:_="" ns3:_="">
    <xsd:import namespace="a864af62-023f-43cb-ab0f-e134f5f2ab73"/>
    <xsd:import namespace="2ad1e22b-7b83-4182-8211-f5cad0e93127"/>
    <xsd:element name="properties">
      <xsd:complexType>
        <xsd:sequence>
          <xsd:element name="documentManagement">
            <xsd:complexType>
              <xsd:all>
                <xsd:element ref="ns2:TaxCatchAll" minOccurs="0"/>
                <xsd:element ref="ns2:TaxCatchAllLabel" minOccurs="0"/>
                <xsd:element ref="ns2:Päivämäärä" minOccurs="0"/>
                <xsd:element ref="ns2:Dokumenttityyppi" minOccurs="0"/>
                <xsd:element ref="ns2:DokumentinTila" minOccurs="0"/>
                <xsd:element ref="ns2:Suojaustaso" minOccurs="0"/>
                <xsd:element ref="ns2:Laatija" minOccurs="0"/>
                <xsd:element ref="ns2:Laatijaorganisaatio"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64af62-023f-43cb-ab0f-e134f5f2ab73"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79bbbd9e-0f70-4c49-b00b-cb819888aeb2}" ma:internalName="TaxCatchAll" ma:showField="CatchAllData" ma:web="5c442fb4-b9ea-43a3-b843-f95b7939559f">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79bbbd9e-0f70-4c49-b00b-cb819888aeb2}" ma:internalName="TaxCatchAllLabel" ma:readOnly="true" ma:showField="CatchAllDataLabel" ma:web="5c442fb4-b9ea-43a3-b843-f95b7939559f">
      <xsd:complexType>
        <xsd:complexContent>
          <xsd:extension base="dms:MultiChoiceLookup">
            <xsd:sequence>
              <xsd:element name="Value" type="dms:Lookup" maxOccurs="unbounded" minOccurs="0" nillable="true"/>
            </xsd:sequence>
          </xsd:extension>
        </xsd:complexContent>
      </xsd:complexType>
    </xsd:element>
    <xsd:element name="Päivämäärä" ma:index="10" nillable="true" ma:displayName="Päivämäärä" ma:default="[today]" ma:description="Todellinen päiväys, esim. kokouksen tai sopimuksen &quot;virallinen&quot; päivämäärä. (HUOM! Eri kuin muokkauspäivämäärä tai työtilaan viemisen päivämäärä)" ma:format="DateOnly" ma:internalName="P_x00e4_iv_x00e4_m_x00e4__x00e4_r_x00e4_">
      <xsd:simpleType>
        <xsd:restriction base="dms:DateTime"/>
      </xsd:simpleType>
    </xsd:element>
    <xsd:element name="Dokumenttityyppi" ma:index="11" nillable="true" ma:displayName="Dokumenttityyppi" ma:format="Dropdown" ma:internalName="Dokumenttityyppi">
      <xsd:simpleType>
        <xsd:restriction base="dms:Choice">
          <xsd:enumeration value="Ansioluettelo"/>
          <xsd:enumeration value="Arkkitehtuurikuvaus"/>
          <xsd:enumeration value="Arvio"/>
          <xsd:enumeration value="Asettamispäätös"/>
          <xsd:enumeration value="Esite"/>
          <xsd:enumeration value="Esitys"/>
          <xsd:enumeration value="Esityslista"/>
          <xsd:enumeration value="Hinnasto"/>
          <xsd:enumeration value="Jälkiarviointi"/>
          <xsd:enumeration value="Järjestelmäkuvaus"/>
          <xsd:enumeration value="Järjestelmäohje"/>
          <xsd:enumeration value="Kartta"/>
          <xsd:enumeration value="Kirje"/>
          <xsd:enumeration value="Kokouskutsu"/>
          <xsd:enumeration value="Kuitti"/>
          <xsd:enumeration value="Kustannusarvio"/>
          <xsd:enumeration value="Kuvaus"/>
          <xsd:enumeration value="Lasku"/>
          <xsd:enumeration value="Linkki"/>
          <xsd:enumeration value="Lomake"/>
          <xsd:enumeration value="Loppuraportti"/>
          <xsd:enumeration value="Luettelo"/>
          <xsd:enumeration value="Muistio"/>
          <xsd:enumeration value="Muutosilmoitus"/>
          <xsd:enumeration value="Ohje"/>
          <xsd:enumeration value="Ohjelma"/>
          <xsd:enumeration value="Palvelukomponenttikuvaus"/>
          <xsd:enumeration value="Palvelukuvaus"/>
          <xsd:enumeration value="Palvelupakettikuvaus"/>
          <xsd:enumeration value="Palveluraportti"/>
          <xsd:enumeration value="Palvelusopimus"/>
          <xsd:enumeration value="Projektiehdotus"/>
          <xsd:enumeration value="Projektisuunnitelma"/>
          <xsd:enumeration value="Prosessikuvaus"/>
          <xsd:enumeration value="Puitesopimus"/>
          <xsd:enumeration value="Päätös"/>
          <xsd:enumeration value="Pöytäkirja"/>
          <xsd:enumeration value="Raportti"/>
          <xsd:enumeration value="Resurssivaraus"/>
          <xsd:enumeration value="Sitoumus"/>
          <xsd:enumeration value="Sivusto"/>
          <xsd:enumeration value="Sopimus"/>
          <xsd:enumeration value="Suunnitelma"/>
          <xsd:enumeration value="Sähköpostiviesti"/>
          <xsd:enumeration value="Tarjous"/>
          <xsd:enumeration value="Tarjouspyyntö"/>
          <xsd:enumeration value="Tiedote"/>
          <xsd:enumeration value="Tietojärjestelmäseloste"/>
          <xsd:enumeration value="Tietoturvallisuussopimus"/>
          <xsd:enumeration value="Tilaus"/>
          <xsd:enumeration value="Tilausvahvistus"/>
          <xsd:enumeration value="Toimeksiantosopimus"/>
          <xsd:enumeration value="Toimittajasopimus"/>
          <xsd:enumeration value="Toimitussopimus"/>
          <xsd:enumeration value="Toteutussuunnitelma"/>
          <xsd:enumeration value="Tulossopimus"/>
          <xsd:enumeration value="Työmääräarvio"/>
          <xsd:enumeration value="Työohje"/>
          <xsd:enumeration value="Työsuunnitelma"/>
          <xsd:enumeration value="Vaatimusmäärittely"/>
          <xsd:enumeration value="Vuosisuunnitelma"/>
          <xsd:enumeration value="Ylläpitosopimus"/>
          <xsd:enumeration value="Äänitiedosto"/>
        </xsd:restriction>
      </xsd:simpleType>
    </xsd:element>
    <xsd:element name="DokumentinTila" ma:index="12" nillable="true" ma:displayName="DokumentinTila" ma:format="Dropdown" ma:internalName="DokumentinTila">
      <xsd:simpleType>
        <xsd:restriction base="dms:Choice">
          <xsd:enumeration value="Luonnos"/>
          <xsd:enumeration value="Katselmoitavana"/>
          <xsd:enumeration value="Kommentoitavana"/>
          <xsd:enumeration value="Valmis"/>
          <xsd:enumeration value="Hyväksytty"/>
          <xsd:enumeration value="Allekirjoitettu"/>
          <xsd:enumeration value="Arkistoitu"/>
        </xsd:restriction>
      </xsd:simpleType>
    </xsd:element>
    <xsd:element name="Suojaustaso" ma:index="13" nillable="true" ma:displayName="Suojaustaso" ma:format="RadioButtons" ma:internalName="Suojaustaso">
      <xsd:simpleType>
        <xsd:restriction base="dms:Choice">
          <xsd:enumeration value="Julkinen"/>
          <xsd:enumeration value="Luottamuksellinen"/>
          <xsd:enumeration value="Käyttö rajattu"/>
        </xsd:restriction>
      </xsd:simpleType>
    </xsd:element>
    <xsd:element name="Laatija" ma:index="14" nillable="true" ma:displayName="Laatija" ma:description="Dokumentin laatija(t)/kirjoittaja(t)/valmistelija(t). HUOM! Ei pelkkä dokumentin Muokkaaja tai Työtilaan viejä. Kirjoita muodossa Sukunimi Etunimi ja useampi nimi pilkulla erotettuina. Laatijaorganisaatio on omana tietonaan." ma:internalName="Laatija">
      <xsd:simpleType>
        <xsd:restriction base="dms:Text">
          <xsd:maxLength value="255"/>
        </xsd:restriction>
      </xsd:simpleType>
    </xsd:element>
    <xsd:element name="Laatijaorganisaatio" ma:index="15" nillable="true" ma:displayName="Laatijaorganisaatio" ma:description="Dokumentin laatijan organisaatio lyhyessä ja tunnetussa muodossa (esim. AHTi, TEM, VAR ELY, CGI, Tieto, Consultor, ...)" ma:internalName="Laatijaorganisaatio">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ad1e22b-7b83-4182-8211-f5cad0e93127" elementFormDefault="qualified">
    <xsd:import namespace="http://schemas.microsoft.com/office/2006/documentManagement/types"/>
    <xsd:import namespace="http://schemas.microsoft.com/office/infopath/2007/PartnerControls"/>
    <xsd:element name="_dlc_DocId" ma:index="16" nillable="true" ma:displayName="Tiedostotunnisteen arvo" ma:description="Tälle kohteelle määritetyn tiedostotunnisteen arvo." ma:internalName="_dlc_DocId" ma:readOnly="true">
      <xsd:simpleType>
        <xsd:restriction base="dms:Text"/>
      </xsd:simpleType>
    </xsd:element>
    <xsd:element name="_dlc_DocIdUrl" ma:index="17"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9d078c86-cb29-4cbf-b95e-35c7e53a812c" ContentTypeId="0x010100CBECB6F68BBABC41B417D3FB2B4E1697" PreviousValue="false"/>
</file>

<file path=customXml/itemProps1.xml><?xml version="1.0" encoding="utf-8"?>
<ds:datastoreItem xmlns:ds="http://schemas.openxmlformats.org/officeDocument/2006/customXml" ds:itemID="{1748EB3A-0255-4C83-9570-D8FC596B1EB7}">
  <ds:schemaRefs>
    <ds:schemaRef ds:uri="http://schemas.microsoft.com/sharepoint/events"/>
  </ds:schemaRefs>
</ds:datastoreItem>
</file>

<file path=customXml/itemProps2.xml><?xml version="1.0" encoding="utf-8"?>
<ds:datastoreItem xmlns:ds="http://schemas.openxmlformats.org/officeDocument/2006/customXml" ds:itemID="{E1333E24-761D-4CCA-BBB0-1A58D78F506C}">
  <ds:schemaRefs>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2ad1e22b-7b83-4182-8211-f5cad0e93127"/>
    <ds:schemaRef ds:uri="http://purl.org/dc/dcmitype/"/>
    <ds:schemaRef ds:uri="http://schemas.openxmlformats.org/package/2006/metadata/core-properties"/>
    <ds:schemaRef ds:uri="a864af62-023f-43cb-ab0f-e134f5f2ab73"/>
    <ds:schemaRef ds:uri="http://purl.org/dc/terms/"/>
    <ds:schemaRef ds:uri="http://purl.org/dc/elements/1.1/"/>
  </ds:schemaRefs>
</ds:datastoreItem>
</file>

<file path=customXml/itemProps3.xml><?xml version="1.0" encoding="utf-8"?>
<ds:datastoreItem xmlns:ds="http://schemas.openxmlformats.org/officeDocument/2006/customXml" ds:itemID="{C013EC74-B902-4B3A-94FC-D8984B8DF6BC}">
  <ds:schemaRefs>
    <ds:schemaRef ds:uri="http://schemas.microsoft.com/sharepoint/v3/contenttype/forms"/>
  </ds:schemaRefs>
</ds:datastoreItem>
</file>

<file path=customXml/itemProps4.xml><?xml version="1.0" encoding="utf-8"?>
<ds:datastoreItem xmlns:ds="http://schemas.openxmlformats.org/officeDocument/2006/customXml" ds:itemID="{BCF82B05-3C25-4CB3-B6E6-D98F6AA877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64af62-023f-43cb-ab0f-e134f5f2ab73"/>
    <ds:schemaRef ds:uri="2ad1e22b-7b83-4182-8211-f5cad0e93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B01003F7-A2FC-4CD7-B34C-6EB9FB8BAAA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15500</TotalTime>
  <Words>871</Words>
  <Application>Microsoft Office PowerPoint</Application>
  <PresentationFormat>Näytössä katseltava diaesitys (4:3)</PresentationFormat>
  <Paragraphs>163</Paragraphs>
  <Slides>16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16</vt:i4>
      </vt:variant>
    </vt:vector>
  </HeadingPairs>
  <TitlesOfParts>
    <vt:vector size="22" baseType="lpstr">
      <vt:lpstr>Arial</vt:lpstr>
      <vt:lpstr>Calibri</vt:lpstr>
      <vt:lpstr>Times New Roman</vt:lpstr>
      <vt:lpstr>Verdana</vt:lpstr>
      <vt:lpstr>Wingdings</vt:lpstr>
      <vt:lpstr>ELY_PowerPoint_malli_prov2</vt:lpstr>
      <vt:lpstr>Sähköisen asioinnin visio ja arkkitehtuuri - Tieto</vt:lpstr>
      <vt:lpstr>Sisällys</vt:lpstr>
      <vt:lpstr>PowerPoint-esitys</vt:lpstr>
      <vt:lpstr>Käsitteet</vt:lpstr>
      <vt:lpstr>Tarkennukset asiakas-käsitteeseen</vt:lpstr>
      <vt:lpstr>PowerPoint-esitys</vt:lpstr>
      <vt:lpstr>PowerPoint-esitys</vt:lpstr>
      <vt:lpstr>PowerPoint-esitys</vt:lpstr>
      <vt:lpstr>PowerPoint-esitys</vt:lpstr>
      <vt:lpstr>PowerPoint-esitys</vt:lpstr>
      <vt:lpstr>2. Asioiden luokittelu</vt:lpstr>
      <vt:lpstr>Asioiden ja prosessin lyhyet kuvaukset 1/3</vt:lpstr>
      <vt:lpstr>Asioiden ja prosessin lyhyet kuvaukset 2/3</vt:lpstr>
      <vt:lpstr>Asioiden ja prosessin lyhyet kuvaukset 3/3</vt:lpstr>
      <vt:lpstr>3. Palveluketju ja  -polku   </vt:lpstr>
      <vt:lpstr>PowerPoint-esitys</vt:lpstr>
    </vt:vector>
  </TitlesOfParts>
  <Company>KEHA-keskus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 tietoarkkitehtuuri</dc:title>
  <dc:creator>KEHA-keskus</dc:creator>
  <cp:keywords>KEHA</cp:keywords>
  <dc:description>Powerpoint pohja</dc:description>
  <cp:lastModifiedBy>Korhonen Pyry</cp:lastModifiedBy>
  <cp:revision>414</cp:revision>
  <dcterms:created xsi:type="dcterms:W3CDTF">2011-09-27T12:04:48Z</dcterms:created>
  <dcterms:modified xsi:type="dcterms:W3CDTF">2015-06-24T12:17:10Z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0x010100CBECB6F68BBABC41B417D3FB2B4E169700FB5DFF36FDFCFE45BF24409D6CE35614</vt:lpwstr>
  </property>
  <property fmtid="{D5CDD505-2E9C-101B-9397-08002B2CF9AE}" pid="3" name="_dlc_DocIdItemGuid">
    <vt:lpwstr>6e95b89b-8f95-4428-a8f1-be29f4d2ec9a</vt:lpwstr>
  </property>
  <property fmtid="{D5CDD505-2E9C-101B-9397-08002B2CF9AE}" pid="4" name="Sisältöaihe">
    <vt:lpwstr>45;#Viestinnän työkalupakki|a3557877-6263-4379-8997-d4487adbdb77</vt:lpwstr>
  </property>
  <property fmtid="{D5CDD505-2E9C-101B-9397-08002B2CF9AE}" pid="5" name="IPOInstructionalDocumentType">
    <vt:lpwstr>55;#Asiakirjamalli|5f073882-bd87-4cba-b1bd-ebe15a03c0a4</vt:lpwstr>
  </property>
  <property fmtid="{D5CDD505-2E9C-101B-9397-08002B2CF9AE}" pid="6" name="KEHADokumentinTila">
    <vt:lpwstr>14;#Valmis|9b4440c7-b8d4-44bb-94a8-0bf969583a3f</vt:lpwstr>
  </property>
  <property fmtid="{D5CDD505-2E9C-101B-9397-08002B2CF9AE}" pid="7" name="Laatijaorganisaatio">
    <vt:lpwstr>34;#KEHA|2bb061a1-1e15-4ab0-b7dd-5e3bb04dfaea</vt:lpwstr>
  </property>
  <property fmtid="{D5CDD505-2E9C-101B-9397-08002B2CF9AE}" pid="8" name="me0621c087e645fba389b669b0c6cdca">
    <vt:lpwstr>Valmis|9b4440c7-b8d4-44bb-94a8-0bf969583a3f</vt:lpwstr>
  </property>
  <property fmtid="{D5CDD505-2E9C-101B-9397-08002B2CF9AE}" pid="9" name="IPOInstructionalDocumentTypeTaxHTField0">
    <vt:lpwstr>Asiakirjamalli|5f073882-bd87-4cba-b1bd-ebe15a03c0a4</vt:lpwstr>
  </property>
</Properties>
</file>